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9" r:id="rId3"/>
    <p:sldId id="261" r:id="rId4"/>
    <p:sldId id="260" r:id="rId5"/>
    <p:sldId id="271" r:id="rId6"/>
    <p:sldId id="270" r:id="rId7"/>
    <p:sldId id="262" r:id="rId8"/>
    <p:sldId id="263" r:id="rId9"/>
    <p:sldId id="264" r:id="rId10"/>
    <p:sldId id="272" r:id="rId11"/>
    <p:sldId id="265" r:id="rId12"/>
    <p:sldId id="267" r:id="rId13"/>
    <p:sldId id="268" r:id="rId14"/>
    <p:sldId id="266" r:id="rId15"/>
    <p:sldId id="273" r:id="rId16"/>
    <p:sldId id="275" r:id="rId17"/>
    <p:sldId id="281" r:id="rId18"/>
    <p:sldId id="282" r:id="rId19"/>
    <p:sldId id="276" r:id="rId20"/>
    <p:sldId id="277" r:id="rId21"/>
    <p:sldId id="280" r:id="rId22"/>
    <p:sldId id="279" r:id="rId23"/>
    <p:sldId id="269" r:id="rId24"/>
    <p:sldId id="283" r:id="rId25"/>
  </p:sldIdLst>
  <p:sldSz cx="12192000" cy="6858000"/>
  <p:notesSz cx="6858000" cy="9144000"/>
  <p:photoAlbum/>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6912" autoAdjust="0"/>
  </p:normalViewPr>
  <p:slideViewPr>
    <p:cSldViewPr snapToGrid="0">
      <p:cViewPr varScale="1">
        <p:scale>
          <a:sx n="32" d="100"/>
          <a:sy n="32" d="100"/>
        </p:scale>
        <p:origin x="195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750D30-961A-4160-B4E8-125F9F3845F7}" type="datetimeFigureOut">
              <a:rPr lang="lt-LT" smtClean="0"/>
              <a:t>2023-01-17</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08F1C3-1505-4B61-9600-9187CFD0FE0C}" type="slidenum">
              <a:rPr lang="lt-LT" smtClean="0"/>
              <a:t>‹#›</a:t>
            </a:fld>
            <a:endParaRPr lang="lt-LT"/>
          </a:p>
        </p:txBody>
      </p:sp>
    </p:spTree>
    <p:extLst>
      <p:ext uri="{BB962C8B-B14F-4D97-AF65-F5344CB8AC3E}">
        <p14:creationId xmlns:p14="http://schemas.microsoft.com/office/powerpoint/2010/main" val="275132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Šiandien susipažinsime,</a:t>
            </a:r>
            <a:r>
              <a:rPr lang="lt-LT" baseline="0" dirty="0"/>
              <a:t> kaip veikia elektros baterija (sausasis elementas) ir pasigaminsime elektros bateriją.</a:t>
            </a:r>
          </a:p>
          <a:p>
            <a:r>
              <a:rPr lang="lt-LT" baseline="0" dirty="0"/>
              <a:t>Jei jau turėjote užsiėmimą apie elektros variklį, skaidres iki septintosios panaudokite pakartojimui. Jei tai pirmas užsiėmimas apie elektrą, pirmas skaidres galite panaudoti bendrųjų žinių apie elektros energiją suteikimui.</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a:t>
            </a:fld>
            <a:endParaRPr lang="lt-LT"/>
          </a:p>
        </p:txBody>
      </p:sp>
    </p:spTree>
    <p:extLst>
      <p:ext uri="{BB962C8B-B14F-4D97-AF65-F5344CB8AC3E}">
        <p14:creationId xmlns:p14="http://schemas.microsoft.com/office/powerpoint/2010/main" val="2700782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Pirmiausia – kas tai yra elektra? Viskas</a:t>
            </a:r>
            <a:r>
              <a:rPr lang="lt-LT" baseline="0" dirty="0"/>
              <a:t> pasaulyje sudaryta iš smulkių dalelių – atomų. </a:t>
            </a:r>
            <a:endParaRPr lang="lt-LT" dirty="0"/>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2</a:t>
            </a:fld>
            <a:endParaRPr lang="lt-LT"/>
          </a:p>
        </p:txBody>
      </p:sp>
    </p:spTree>
    <p:extLst>
      <p:ext uri="{BB962C8B-B14F-4D97-AF65-F5344CB8AC3E}">
        <p14:creationId xmlns:p14="http://schemas.microsoft.com/office/powerpoint/2010/main" val="339365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Atomai</a:t>
            </a:r>
            <a:r>
              <a:rPr lang="lt-LT" baseline="0" dirty="0"/>
              <a:t> – lyg blokeliai ar plytos sudarančios kiekvieną medžiagą.</a:t>
            </a:r>
            <a:endParaRPr lang="lt-LT" dirty="0"/>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3</a:t>
            </a:fld>
            <a:endParaRPr lang="lt-LT"/>
          </a:p>
        </p:txBody>
      </p:sp>
    </p:spTree>
    <p:extLst>
      <p:ext uri="{BB962C8B-B14F-4D97-AF65-F5344CB8AC3E}">
        <p14:creationId xmlns:p14="http://schemas.microsoft.com/office/powerpoint/2010/main" val="975015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Tačiau atomai nėra vientisi. Juos sudaro branduolys</a:t>
            </a:r>
            <a:r>
              <a:rPr lang="lt-LT" baseline="0" dirty="0"/>
              <a:t> ir aplink skriejantys elektronai</a:t>
            </a:r>
            <a:endParaRPr lang="lt-LT" dirty="0"/>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4</a:t>
            </a:fld>
            <a:endParaRPr lang="lt-LT"/>
          </a:p>
        </p:txBody>
      </p:sp>
    </p:spTree>
    <p:extLst>
      <p:ext uri="{BB962C8B-B14F-4D97-AF65-F5344CB8AC3E}">
        <p14:creationId xmlns:p14="http://schemas.microsoft.com/office/powerpoint/2010/main" val="3894896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Eektronai</a:t>
            </a:r>
            <a:r>
              <a:rPr lang="lt-LT" dirty="0"/>
              <a:t> gali skrieti ne tik aplink branduolį, bet ir nuo vieno atomo prie kito.  Elektronų judėjimas tarp</a:t>
            </a:r>
            <a:r>
              <a:rPr lang="lt-LT" baseline="0" dirty="0"/>
              <a:t> atomų viena kryptimi vadinamas elektros srove.  Elektronai pradeda judėti viena kryptimi, kai magnetiniame lauke juda iš metalo susukta ritė.</a:t>
            </a:r>
            <a:endParaRPr lang="lt-LT" dirty="0"/>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5</a:t>
            </a:fld>
            <a:endParaRPr lang="lt-LT"/>
          </a:p>
        </p:txBody>
      </p:sp>
    </p:spTree>
    <p:extLst>
      <p:ext uri="{BB962C8B-B14F-4D97-AF65-F5344CB8AC3E}">
        <p14:creationId xmlns:p14="http://schemas.microsoft.com/office/powerpoint/2010/main" val="78992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Taip veikia elektros generatorius.</a:t>
            </a:r>
            <a:r>
              <a:rPr lang="lt-LT" baseline="0" dirty="0"/>
              <a:t> Centriniame paveikslėlyje tarp didelių magnetų sukasi labai didelė varinių laidų ritė, kurioje elektronai pradeda judėti viena kryptimi ir laidais iškeliauja iš elektrinės pas vartotojus. Generatorių paveikslėlyje suka vanduo, tačiau tai gali daryti ir vėjas ir branduolinė energija ir mazutu ar anglimi kūrenama įranga. Saulės generatoriai veikia kitu principu, kuriam išsiaiškinti reikėtų atskiro užsiėmimo.  Čia dar būtų galima prisiminti, kurie elektros išgavimo būdai yra ekologiški ir atsinaujinantys.</a:t>
            </a:r>
            <a:endParaRPr lang="lt-LT" dirty="0"/>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6</a:t>
            </a:fld>
            <a:endParaRPr lang="lt-LT"/>
          </a:p>
        </p:txBody>
      </p:sp>
    </p:spTree>
    <p:extLst>
      <p:ext uri="{BB962C8B-B14F-4D97-AF65-F5344CB8AC3E}">
        <p14:creationId xmlns:p14="http://schemas.microsoft.com/office/powerpoint/2010/main" val="384620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err="1"/>
              <a:t>Mų</a:t>
            </a:r>
            <a:r>
              <a:rPr lang="lt-LT" baseline="0" dirty="0"/>
              <a:t> apžvelgtais atvejais, pagaminama elektros energija, kuria naudojamės pastatuose ar lauke, įjungdami prietaisus į elektros lizdą rozetę)  Nešiojamuose įrenginiuose elektra gaminama kitaip</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7</a:t>
            </a:fld>
            <a:endParaRPr lang="lt-LT"/>
          </a:p>
        </p:txBody>
      </p:sp>
    </p:spTree>
    <p:extLst>
      <p:ext uri="{BB962C8B-B14F-4D97-AF65-F5344CB8AC3E}">
        <p14:creationId xmlns:p14="http://schemas.microsoft.com/office/powerpoint/2010/main" val="55990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Čia elektra sukuriama ne </a:t>
            </a:r>
            <a:r>
              <a:rPr lang="lt-LT" dirty="0" err="1"/>
              <a:t>itei</a:t>
            </a:r>
            <a:r>
              <a:rPr lang="lt-LT" baseline="0" dirty="0"/>
              <a:t> sukantis magnetiniame lauke, o cheminės reakcijos pagalba.</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8</a:t>
            </a:fld>
            <a:endParaRPr lang="lt-LT"/>
          </a:p>
        </p:txBody>
      </p:sp>
    </p:spTree>
    <p:extLst>
      <p:ext uri="{BB962C8B-B14F-4D97-AF65-F5344CB8AC3E}">
        <p14:creationId xmlns:p14="http://schemas.microsoft.com/office/powerpoint/2010/main" val="1138134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Baterijos vidus užpildytas tiršta mase, kuri vadinama elektrolitu (elektrolitai</a:t>
            </a:r>
            <a:r>
              <a:rPr lang="lt-LT" baseline="0" dirty="0"/>
              <a:t> – tai mineralai, pernešantys </a:t>
            </a:r>
            <a:r>
              <a:rPr lang="lt-LT" baseline="0" dirty="0" err="1"/>
              <a:t>elektos</a:t>
            </a:r>
            <a:r>
              <a:rPr lang="lt-LT" baseline="0" dirty="0"/>
              <a:t> energiją)</a:t>
            </a:r>
            <a:r>
              <a:rPr lang="lt-LT" dirty="0"/>
              <a:t> Tai rūgšti,</a:t>
            </a:r>
            <a:r>
              <a:rPr lang="lt-LT" baseline="0" dirty="0"/>
              <a:t> nuodinga medžiaga, veikianti baterijos centre esantį </a:t>
            </a:r>
            <a:r>
              <a:rPr lang="lt-LT" baseline="0" dirty="0" err="1"/>
              <a:t>strypa</a:t>
            </a:r>
            <a:r>
              <a:rPr lang="lt-LT" baseline="0" dirty="0"/>
              <a:t> ir korpuso metalą. Elektrolitas priverčia elektronus judėti iš strypo į korpusą. Elektra teka, jei sujungiame baterijos galus. Piešinyje matome, kad tekėdama elektra dar ir „padirbėja“ – priverčia šviesti lemputę.</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9</a:t>
            </a:fld>
            <a:endParaRPr lang="lt-LT"/>
          </a:p>
        </p:txBody>
      </p:sp>
    </p:spTree>
    <p:extLst>
      <p:ext uri="{BB962C8B-B14F-4D97-AF65-F5344CB8AC3E}">
        <p14:creationId xmlns:p14="http://schemas.microsoft.com/office/powerpoint/2010/main" val="357425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Anksčiau tokios baterijos būdydavo užpildomos skysta medžiaga ir baterijai senstant nuodingas skystis ištekėdavo. Dabar iš baterijų niekas neišbėga, tačiau jas panaudojus vis tiek būtina išmesti į specialius konteinerius, kad neterštume aplinkos.</a:t>
            </a:r>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10</a:t>
            </a:fld>
            <a:endParaRPr lang="lt-LT"/>
          </a:p>
        </p:txBody>
      </p:sp>
    </p:spTree>
    <p:extLst>
      <p:ext uri="{BB962C8B-B14F-4D97-AF65-F5344CB8AC3E}">
        <p14:creationId xmlns:p14="http://schemas.microsoft.com/office/powerpoint/2010/main" val="3539972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Mūsų baterija</a:t>
            </a:r>
            <a:r>
              <a:rPr lang="lt-LT" baseline="0" dirty="0"/>
              <a:t> kažkiek primins jau aptartą bateriją. Mums reikės keturių citrinų, Cinkuotų </a:t>
            </a:r>
            <a:r>
              <a:rPr lang="lt-LT" baseline="0" dirty="0" err="1"/>
              <a:t>medvaržčių</a:t>
            </a:r>
            <a:r>
              <a:rPr lang="lt-LT" baseline="0" dirty="0"/>
              <a:t>, varinių ar variu padengtų monetų, laidų ir LED lemputės. Mūsų baterija atrodys taip.</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11</a:t>
            </a:fld>
            <a:endParaRPr lang="lt-LT"/>
          </a:p>
        </p:txBody>
      </p:sp>
    </p:spTree>
    <p:extLst>
      <p:ext uri="{BB962C8B-B14F-4D97-AF65-F5344CB8AC3E}">
        <p14:creationId xmlns:p14="http://schemas.microsoft.com/office/powerpoint/2010/main" val="3049758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Pjūvyje matote, kaip atrodys</a:t>
            </a:r>
            <a:r>
              <a:rPr lang="lt-LT" baseline="0" dirty="0"/>
              <a:t> baterijos vidus.</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12</a:t>
            </a:fld>
            <a:endParaRPr lang="lt-LT"/>
          </a:p>
        </p:txBody>
      </p:sp>
    </p:spTree>
    <p:extLst>
      <p:ext uri="{BB962C8B-B14F-4D97-AF65-F5344CB8AC3E}">
        <p14:creationId xmlns:p14="http://schemas.microsoft.com/office/powerpoint/2010/main" val="75152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Aptarkime</a:t>
            </a:r>
            <a:r>
              <a:rPr lang="lt-LT" baseline="0" dirty="0"/>
              <a:t> </a:t>
            </a:r>
            <a:r>
              <a:rPr lang="lt-LT" baseline="0" dirty="0" err="1"/>
              <a:t>panašumus</a:t>
            </a:r>
            <a:r>
              <a:rPr lang="lt-LT" baseline="0" dirty="0"/>
              <a:t> su tikra baterija. Raudonai pažymėta citrinos dalis veikia kaip baterijos elektrolitas, </a:t>
            </a:r>
            <a:r>
              <a:rPr lang="lt-LT" baseline="0" dirty="0" err="1"/>
              <a:t>medsraigtis</a:t>
            </a:r>
            <a:r>
              <a:rPr lang="lt-LT" baseline="0" dirty="0"/>
              <a:t>, pažymėtas geltona rodykle, atitinka vieną baterijos  kontaktą, o moneta – kitą.</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13</a:t>
            </a:fld>
            <a:endParaRPr lang="lt-LT"/>
          </a:p>
        </p:txBody>
      </p:sp>
    </p:spTree>
    <p:extLst>
      <p:ext uri="{BB962C8B-B14F-4D97-AF65-F5344CB8AC3E}">
        <p14:creationId xmlns:p14="http://schemas.microsoft.com/office/powerpoint/2010/main" val="3707265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Kad</a:t>
            </a:r>
            <a:r>
              <a:rPr lang="lt-LT" baseline="0" dirty="0"/>
              <a:t> lemputė degtų, reikės sujungti kelias citrinas taip, kaip parodyta paveikslėlyje. Prieš pradedant peržiūrėkite tris svarbius patarimus.</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14</a:t>
            </a:fld>
            <a:endParaRPr lang="lt-LT"/>
          </a:p>
        </p:txBody>
      </p:sp>
    </p:spTree>
    <p:extLst>
      <p:ext uri="{BB962C8B-B14F-4D97-AF65-F5344CB8AC3E}">
        <p14:creationId xmlns:p14="http://schemas.microsoft.com/office/powerpoint/2010/main" val="789327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Jei neturite laidų su gnybtais, galite laidą </a:t>
            </a:r>
            <a:r>
              <a:rPr lang="lt-LT" dirty="0" err="1"/>
              <a:t>papraščiausiai</a:t>
            </a:r>
            <a:r>
              <a:rPr lang="lt-LT" dirty="0"/>
              <a:t> prisukti prie </a:t>
            </a:r>
            <a:r>
              <a:rPr lang="lt-LT" dirty="0" err="1"/>
              <a:t>medsraigčio</a:t>
            </a:r>
            <a:r>
              <a:rPr lang="lt-LT" dirty="0"/>
              <a:t> ir lipnia juosta priklijuoti prie monetos.</a:t>
            </a:r>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16</a:t>
            </a:fld>
            <a:endParaRPr lang="lt-LT"/>
          </a:p>
        </p:txBody>
      </p:sp>
    </p:spTree>
    <p:extLst>
      <p:ext uri="{BB962C8B-B14F-4D97-AF65-F5344CB8AC3E}">
        <p14:creationId xmlns:p14="http://schemas.microsoft.com/office/powerpoint/2010/main" val="3758410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Baterija</a:t>
            </a:r>
            <a:r>
              <a:rPr lang="lt-LT" baseline="0" dirty="0"/>
              <a:t> neveiks, jei naudosite nerūdijančio plieno ar juodus </a:t>
            </a:r>
            <a:r>
              <a:rPr lang="lt-LT" baseline="0" dirty="0" err="1"/>
              <a:t>medsraigčius</a:t>
            </a:r>
            <a:r>
              <a:rPr lang="lt-LT" baseline="0" dirty="0"/>
              <a:t>. Tai turi būti cinku padengti </a:t>
            </a:r>
            <a:r>
              <a:rPr lang="lt-LT" baseline="0" dirty="0" err="1"/>
              <a:t>medsraigčiai</a:t>
            </a:r>
            <a:r>
              <a:rPr lang="lt-LT" baseline="0" dirty="0"/>
              <a:t>.</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17</a:t>
            </a:fld>
            <a:endParaRPr lang="lt-LT"/>
          </a:p>
        </p:txBody>
      </p:sp>
    </p:spTree>
    <p:extLst>
      <p:ext uri="{BB962C8B-B14F-4D97-AF65-F5344CB8AC3E}">
        <p14:creationId xmlns:p14="http://schemas.microsoft.com/office/powerpoint/2010/main" val="3565193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Naudokite</a:t>
            </a:r>
            <a:r>
              <a:rPr lang="lt-LT" baseline="0" dirty="0"/>
              <a:t> tik varines ar variu padengtas monetas. Geriausiai tinka 2 ir 5 </a:t>
            </a:r>
            <a:r>
              <a:rPr lang="lt-LT" baseline="0" dirty="0" err="1"/>
              <a:t>eurocentų</a:t>
            </a:r>
            <a:r>
              <a:rPr lang="lt-LT" baseline="0" dirty="0"/>
              <a:t> monetos.</a:t>
            </a:r>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18</a:t>
            </a:fld>
            <a:endParaRPr lang="lt-LT"/>
          </a:p>
        </p:txBody>
      </p:sp>
    </p:spTree>
    <p:extLst>
      <p:ext uri="{BB962C8B-B14F-4D97-AF65-F5344CB8AC3E}">
        <p14:creationId xmlns:p14="http://schemas.microsoft.com/office/powerpoint/2010/main" val="3416772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Detalės</a:t>
            </a:r>
            <a:r>
              <a:rPr lang="lt-LT" baseline="0" dirty="0"/>
              <a:t> turi labai gerai liestis tarpusavyje. </a:t>
            </a:r>
            <a:r>
              <a:rPr lang="lt-LT" b="1" baseline="0" dirty="0"/>
              <a:t>SVARBIAUSIA – ATKREIPTI DĖMESĮ Į MĖLYNAME FONE ESANTĮ PATARIMĄ.</a:t>
            </a:r>
            <a:endParaRPr lang="lt-LT" b="1"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20</a:t>
            </a:fld>
            <a:endParaRPr lang="lt-LT"/>
          </a:p>
        </p:txBody>
      </p:sp>
    </p:spTree>
    <p:extLst>
      <p:ext uri="{BB962C8B-B14F-4D97-AF65-F5344CB8AC3E}">
        <p14:creationId xmlns:p14="http://schemas.microsoft.com/office/powerpoint/2010/main" val="2610113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Paklauskite</a:t>
            </a:r>
            <a:r>
              <a:rPr lang="lt-LT" baseline="0" dirty="0"/>
              <a:t> mokinių, kokių dar tyrimų būtų galima atlikti. Jei mokiniams sunkiai sekasi, pateikite pavyzdžių:</a:t>
            </a:r>
          </a:p>
          <a:p>
            <a:r>
              <a:rPr lang="lt-LT" baseline="0" dirty="0"/>
              <a:t>Ar lemputės šviesos stiprumas priklauso nuo citrinos dydžio?</a:t>
            </a:r>
          </a:p>
          <a:p>
            <a:r>
              <a:rPr lang="lt-LT" baseline="0" dirty="0"/>
              <a:t>Ar lemputė švies ryškiau, jei laidai bus trumpesni?</a:t>
            </a:r>
          </a:p>
          <a:p>
            <a:r>
              <a:rPr lang="lt-LT" baseline="0" dirty="0"/>
              <a:t>Gal taip pat veiks ne tik visos citrinos, bet  ir jų puselės ar mažesnės skiltelės</a:t>
            </a:r>
          </a:p>
          <a:p>
            <a:r>
              <a:rPr lang="lt-LT" baseline="0" dirty="0"/>
              <a:t>Kiek laiko lemputė degs, jei grandinę paliksime sujungtą ilgam?</a:t>
            </a:r>
          </a:p>
          <a:p>
            <a:endParaRPr lang="lt-LT" dirty="0"/>
          </a:p>
        </p:txBody>
      </p:sp>
      <p:sp>
        <p:nvSpPr>
          <p:cNvPr id="4" name="Skaidrės numerio vietos rezervavimo ženklas 3"/>
          <p:cNvSpPr>
            <a:spLocks noGrp="1"/>
          </p:cNvSpPr>
          <p:nvPr>
            <p:ph type="sldNum" sz="quarter" idx="10"/>
          </p:nvPr>
        </p:nvSpPr>
        <p:spPr/>
        <p:txBody>
          <a:bodyPr/>
          <a:lstStyle/>
          <a:p>
            <a:fld id="{3C08F1C3-1505-4B61-9600-9187CFD0FE0C}" type="slidenum">
              <a:rPr lang="lt-LT" smtClean="0"/>
              <a:t>23</a:t>
            </a:fld>
            <a:endParaRPr lang="lt-LT"/>
          </a:p>
        </p:txBody>
      </p:sp>
    </p:spTree>
    <p:extLst>
      <p:ext uri="{BB962C8B-B14F-4D97-AF65-F5344CB8AC3E}">
        <p14:creationId xmlns:p14="http://schemas.microsoft.com/office/powerpoint/2010/main" val="111882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p>
        </p:txBody>
      </p:sp>
      <p:sp>
        <p:nvSpPr>
          <p:cNvPr id="4" name="Datos vietos rezervavimo ženklas 3"/>
          <p:cNvSpPr>
            <a:spLocks noGrp="1"/>
          </p:cNvSpPr>
          <p:nvPr>
            <p:ph type="dt" sz="half" idx="10"/>
          </p:nvPr>
        </p:nvSpPr>
        <p:spPr/>
        <p:txBody>
          <a:body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275901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1865454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4002097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p:cNvSpPr>
            <a:spLocks noGrp="1"/>
          </p:cNvSpPr>
          <p:nvPr>
            <p:ph type="dt" sz="half" idx="10"/>
          </p:nvPr>
        </p:nvSpPr>
        <p:spPr/>
        <p:txBody>
          <a:bodyPr/>
          <a:lstStyle/>
          <a:p>
            <a:fld id="{A61BE7FC-925B-49ED-BDE1-F539B1127A81}"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412426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6"/>
          <p:cNvSpPr>
            <a:spLocks noGrp="1"/>
          </p:cNvSpPr>
          <p:nvPr>
            <p:ph type="dt" sz="half" idx="10"/>
          </p:nvPr>
        </p:nvSpPr>
        <p:spPr/>
        <p:txBody>
          <a:bodyPr/>
          <a:lstStyle/>
          <a:p>
            <a:fld id="{A61BE7FC-925B-49ED-BDE1-F539B1127A81}" type="datetimeFigureOut">
              <a:rPr lang="lt-LT" smtClean="0"/>
              <a:t>2023-01-17</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126652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Datos vietos rezervavimo ženklas 2"/>
          <p:cNvSpPr>
            <a:spLocks noGrp="1"/>
          </p:cNvSpPr>
          <p:nvPr>
            <p:ph type="dt" sz="half" idx="10"/>
          </p:nvPr>
        </p:nvSpPr>
        <p:spPr/>
        <p:txBody>
          <a:bodyPr/>
          <a:lstStyle/>
          <a:p>
            <a:fld id="{A61BE7FC-925B-49ED-BDE1-F539B1127A81}" type="datetimeFigureOut">
              <a:rPr lang="lt-LT" smtClean="0"/>
              <a:t>2023-01-17</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312370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A61BE7FC-925B-49ED-BDE1-F539B1127A81}" type="datetimeFigureOut">
              <a:rPr lang="lt-LT" smtClean="0"/>
              <a:t>2023-01-17</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2797083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A61BE7FC-925B-49ED-BDE1-F539B1127A81}"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40805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A61BE7FC-925B-49ED-BDE1-F539B1127A81}"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340052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214149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30F9528-DA15-4A4C-85F8-2D11F71CFAF6}" type="slidenum">
              <a:rPr lang="lt-LT" smtClean="0"/>
              <a:t>‹#›</a:t>
            </a:fld>
            <a:endParaRPr lang="lt-LT"/>
          </a:p>
        </p:txBody>
      </p:sp>
    </p:spTree>
    <p:extLst>
      <p:ext uri="{BB962C8B-B14F-4D97-AF65-F5344CB8AC3E}">
        <p14:creationId xmlns:p14="http://schemas.microsoft.com/office/powerpoint/2010/main" val="1910843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BE7FC-925B-49ED-BDE1-F539B1127A81}" type="datetimeFigureOut">
              <a:rPr lang="lt-LT" smtClean="0"/>
              <a:t>2023-01-17</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0F9528-DA15-4A4C-85F8-2D11F71CFAF6}" type="slidenum">
              <a:rPr lang="lt-LT" smtClean="0"/>
              <a:t>‹#›</a:t>
            </a:fld>
            <a:endParaRPr lang="lt-LT"/>
          </a:p>
        </p:txBody>
      </p:sp>
    </p:spTree>
    <p:extLst>
      <p:ext uri="{BB962C8B-B14F-4D97-AF65-F5344CB8AC3E}">
        <p14:creationId xmlns:p14="http://schemas.microsoft.com/office/powerpoint/2010/main" val="62931765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1"/>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20241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3"/>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1230188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5"/>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14138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4"/>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428350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LEKTRONAI SKRAID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626647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py of Music of glass and wat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3218405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8"/>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1166097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9"/>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1546768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10"/>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
        <p:nvSpPr>
          <p:cNvPr id="3" name="Ovalas 2"/>
          <p:cNvSpPr/>
          <p:nvPr/>
        </p:nvSpPr>
        <p:spPr>
          <a:xfrm>
            <a:off x="8276095" y="1007390"/>
            <a:ext cx="185979" cy="21697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9076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grpId="0" nodeType="withEffect">
                                  <p:stCondLst>
                                    <p:cond delay="0"/>
                                  </p:stCondLst>
                                  <p:childTnLst>
                                    <p:animMotion origin="layout" path="M -8.67362E-19 1.48148E-6 L -8.67362E-19 1.48148E-6 C -0.02761 0.00556 0.00495 1.48148E-6 -0.04831 1.48148E-6 C -0.05807 1.48148E-6 -0.06784 0.00162 -0.07761 0.00231 C -0.07891 0.00301 -0.08008 0.00394 -0.08138 0.00463 C -0.10768 0.01782 -0.13594 0.00532 -0.16276 0.00463 C -0.18672 -0.00602 -0.16237 0.00394 -0.22513 1.48148E-6 C -0.22969 -0.00023 -0.23438 -0.00139 -0.23906 -0.00208 C -0.24414 -0.00139 -0.24922 -0.00023 -0.2543 1.48148E-6 C -0.29037 0.00301 -0.29557 0.00231 -0.3293 0.00231 L -0.3293 0.00231 C -0.32969 0.01597 -0.32995 0.0294 -0.3306 0.04306 C -0.33073 0.04676 -0.3319 0.05046 -0.3319 0.0544 C -0.3319 0.08681 -0.33099 0.11921 -0.3306 0.15139 C -0.33047 0.16782 -0.3362 0.34097 -0.328 0.42731 C -0.32774 0.43102 -0.32722 0.43472 -0.32682 0.43866 C -0.32722 0.44907 -0.32695 0.45972 -0.328 0.47014 C -0.32826 0.47292 -0.32995 0.47454 -0.3306 0.47708 C -0.33125 0.47917 -0.33138 0.48148 -0.3319 0.4838 C -0.33477 0.54491 -0.3319 0.46968 -0.3319 0.56065 C -0.3319 0.59537 -0.33268 0.62986 -0.33307 0.66458 L -0.3319 0.72106 L -0.3319 0.72106 C -0.34375 0.71644 -0.34258 0.71458 -0.35469 0.71875 C -0.35742 0.71968 -0.35977 0.72176 -0.36237 0.72338 L -0.36615 0.72569 C -0.37084 0.72477 -0.37552 0.72454 -0.38021 0.72338 C -0.3819 0.72292 -0.3836 0.72176 -0.38529 0.72106 C -0.38815 0.72014 -0.39115 0.71968 -0.39414 0.71875 C -0.39544 0.71806 -0.39662 0.71667 -0.39792 0.71667 C -0.6237 0.71667 -0.44531 0.72176 -0.59115 0.71667 C -0.59336 0.71574 -0.59544 0.71435 -0.59753 0.71435 C -0.60052 0.71435 -0.60352 0.71597 -0.60651 0.71667 C -0.6069 0.71667 -0.60729 0.71667 -0.60768 0.71667 L -0.60768 0.71667 C -0.60729 0.70972 -0.60651 0.70301 -0.60651 0.6963 C -0.60651 0.68333 -0.60742 0.67778 -0.60899 0.6669 C -0.6086 0.65394 -0.60834 0.6412 -0.60768 0.62847 C -0.60755 0.62384 -0.60703 0.61944 -0.60651 0.61481 C -0.60612 0.6125 -0.6056 0.61042 -0.60521 0.6081 C -0.60469 0.60509 -0.6043 0.60208 -0.60391 0.59907 C -0.60352 0.58032 -0.60365 0.56134 -0.60261 0.54259 C -0.60235 0.53773 -0.60013 0.52894 -0.60013 0.52894 L -0.60013 0.52894 C -0.60391 0.52662 -0.60755 0.52361 -0.61159 0.52222 C -0.61836 0.51991 -0.6224 0.51991 -0.628 0.51991 L -0.628 0.51991 C -0.62292 0.60255 -0.62774 0.51505 -0.62422 0.63079 C -0.62409 0.63519 -0.62357 0.63981 -0.62292 0.64421 C -0.62227 0.64884 -0.62044 0.65787 -0.62044 0.65787 C -0.62005 0.67593 -0.61992 0.69398 -0.61914 0.71204 C -0.61901 0.71435 -0.6181 0.71644 -0.61784 0.71875 C -0.61732 0.72407 -0.61693 0.7294 -0.61667 0.73472 C -0.61511 0.76181 -0.61537 0.75926 -0.61537 0.78218 L -0.61537 0.78218 C -0.57891 0.76782 -0.61419 0.78032 -0.53021 0.77546 C -0.52878 0.77523 -0.52761 0.77361 -0.5263 0.77315 C -0.52422 0.77222 -0.52214 0.77153 -0.52005 0.77083 C -0.47917 0.77593 -0.52969 0.76991 -0.47422 0.77546 C -0.46836 0.77593 -0.46237 0.77708 -0.45638 0.77755 C -0.44206 0.7787 -0.42761 0.77917 -0.41328 0.77986 C -0.38776 0.7875 -0.4069 0.78264 -0.35091 0.77986 L -0.31276 0.77755 C -0.30899 0.77685 -0.30521 0.77616 -0.3013 0.77546 C -0.29883 0.77477 -0.29636 0.77315 -0.29375 0.77315 C -0.28477 0.77315 -0.27591 0.77454 -0.26706 0.77546 L -0.21745 0.77315 C -0.20599 0.77245 -0.19453 0.77083 -0.18307 0.77083 C -0.16315 0.77083 -0.14323 0.77222 -0.12344 0.77315 C -0.0888 0.7713 -0.08451 0.76898 -0.05469 0.77315 C -0.05222 0.77338 -0.04961 0.77454 -0.04714 0.77546 C 0.04193 0.77269 0.00286 0.77315 0.06992 0.77315 L 0.06601 0.76852 " pathEditMode="relative" ptsTypes="AAAAAAAAAAAAAAAAAAAAAAAAAAAAAAAAAAAAAAAAAAAAAAAAAAAAAAAAAAAAAAAAAAAAAAAAA">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6534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3678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7943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aveikslėlis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Laisva forma 12"/>
          <p:cNvSpPr/>
          <p:nvPr/>
        </p:nvSpPr>
        <p:spPr>
          <a:xfrm>
            <a:off x="7534141" y="1764406"/>
            <a:ext cx="824248" cy="3721994"/>
          </a:xfrm>
          <a:custGeom>
            <a:avLst/>
            <a:gdLst>
              <a:gd name="connsiteX0" fmla="*/ 824248 w 824248"/>
              <a:gd name="connsiteY0" fmla="*/ 3374264 h 3721994"/>
              <a:gd name="connsiteX1" fmla="*/ 785611 w 824248"/>
              <a:gd name="connsiteY1" fmla="*/ 476518 h 3721994"/>
              <a:gd name="connsiteX2" fmla="*/ 734096 w 824248"/>
              <a:gd name="connsiteY2" fmla="*/ 437881 h 3721994"/>
              <a:gd name="connsiteX3" fmla="*/ 734096 w 824248"/>
              <a:gd name="connsiteY3" fmla="*/ 0 h 3721994"/>
              <a:gd name="connsiteX4" fmla="*/ 0 w 824248"/>
              <a:gd name="connsiteY4" fmla="*/ 463639 h 3721994"/>
              <a:gd name="connsiteX5" fmla="*/ 167425 w 824248"/>
              <a:gd name="connsiteY5" fmla="*/ 540912 h 3721994"/>
              <a:gd name="connsiteX6" fmla="*/ 206062 w 824248"/>
              <a:gd name="connsiteY6" fmla="*/ 3683357 h 3721994"/>
              <a:gd name="connsiteX7" fmla="*/ 347729 w 824248"/>
              <a:gd name="connsiteY7" fmla="*/ 3721994 h 3721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248" h="3721994">
                <a:moveTo>
                  <a:pt x="824248" y="3374264"/>
                </a:moveTo>
                <a:lnTo>
                  <a:pt x="785611" y="476518"/>
                </a:lnTo>
                <a:lnTo>
                  <a:pt x="734096" y="437881"/>
                </a:lnTo>
                <a:lnTo>
                  <a:pt x="734096" y="0"/>
                </a:lnTo>
                <a:lnTo>
                  <a:pt x="0" y="463639"/>
                </a:lnTo>
                <a:lnTo>
                  <a:pt x="167425" y="540912"/>
                </a:lnTo>
                <a:lnTo>
                  <a:pt x="206062" y="3683357"/>
                </a:lnTo>
                <a:lnTo>
                  <a:pt x="347729" y="3721994"/>
                </a:lnTo>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Laisva forma 13"/>
          <p:cNvSpPr/>
          <p:nvPr/>
        </p:nvSpPr>
        <p:spPr>
          <a:xfrm>
            <a:off x="8770513" y="1790163"/>
            <a:ext cx="811369" cy="3657600"/>
          </a:xfrm>
          <a:custGeom>
            <a:avLst/>
            <a:gdLst>
              <a:gd name="connsiteX0" fmla="*/ 631064 w 811369"/>
              <a:gd name="connsiteY0" fmla="*/ 3593206 h 3657600"/>
              <a:gd name="connsiteX1" fmla="*/ 528033 w 811369"/>
              <a:gd name="connsiteY1" fmla="*/ 3657600 h 3657600"/>
              <a:gd name="connsiteX2" fmla="*/ 0 w 811369"/>
              <a:gd name="connsiteY2" fmla="*/ 3361386 h 3657600"/>
              <a:gd name="connsiteX3" fmla="*/ 0 w 811369"/>
              <a:gd name="connsiteY3" fmla="*/ 437882 h 3657600"/>
              <a:gd name="connsiteX4" fmla="*/ 51515 w 811369"/>
              <a:gd name="connsiteY4" fmla="*/ 386367 h 3657600"/>
              <a:gd name="connsiteX5" fmla="*/ 51515 w 811369"/>
              <a:gd name="connsiteY5" fmla="*/ 0 h 3657600"/>
              <a:gd name="connsiteX6" fmla="*/ 811369 w 811369"/>
              <a:gd name="connsiteY6" fmla="*/ 373488 h 3657600"/>
              <a:gd name="connsiteX7" fmla="*/ 669701 w 811369"/>
              <a:gd name="connsiteY7" fmla="*/ 463640 h 3657600"/>
              <a:gd name="connsiteX8" fmla="*/ 631064 w 811369"/>
              <a:gd name="connsiteY8" fmla="*/ 3593206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1369" h="3657600">
                <a:moveTo>
                  <a:pt x="631064" y="3593206"/>
                </a:moveTo>
                <a:lnTo>
                  <a:pt x="528033" y="3657600"/>
                </a:lnTo>
                <a:lnTo>
                  <a:pt x="0" y="3361386"/>
                </a:lnTo>
                <a:lnTo>
                  <a:pt x="0" y="437882"/>
                </a:lnTo>
                <a:lnTo>
                  <a:pt x="51515" y="386367"/>
                </a:lnTo>
                <a:lnTo>
                  <a:pt x="51515" y="0"/>
                </a:lnTo>
                <a:lnTo>
                  <a:pt x="811369" y="373488"/>
                </a:lnTo>
                <a:lnTo>
                  <a:pt x="669701" y="463640"/>
                </a:lnTo>
                <a:lnTo>
                  <a:pt x="631064" y="359320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Laisva forma 14"/>
          <p:cNvSpPr/>
          <p:nvPr/>
        </p:nvSpPr>
        <p:spPr>
          <a:xfrm>
            <a:off x="1300766" y="4121239"/>
            <a:ext cx="3245476" cy="1493950"/>
          </a:xfrm>
          <a:custGeom>
            <a:avLst/>
            <a:gdLst>
              <a:gd name="connsiteX0" fmla="*/ 1159099 w 3245476"/>
              <a:gd name="connsiteY0" fmla="*/ 0 h 1493950"/>
              <a:gd name="connsiteX1" fmla="*/ 991673 w 3245476"/>
              <a:gd name="connsiteY1" fmla="*/ 12879 h 1493950"/>
              <a:gd name="connsiteX2" fmla="*/ 914400 w 3245476"/>
              <a:gd name="connsiteY2" fmla="*/ 38637 h 1493950"/>
              <a:gd name="connsiteX3" fmla="*/ 811369 w 3245476"/>
              <a:gd name="connsiteY3" fmla="*/ 64395 h 1493950"/>
              <a:gd name="connsiteX4" fmla="*/ 373488 w 3245476"/>
              <a:gd name="connsiteY4" fmla="*/ 64395 h 1493950"/>
              <a:gd name="connsiteX5" fmla="*/ 296214 w 3245476"/>
              <a:gd name="connsiteY5" fmla="*/ 90153 h 1493950"/>
              <a:gd name="connsiteX6" fmla="*/ 257578 w 3245476"/>
              <a:gd name="connsiteY6" fmla="*/ 103031 h 1493950"/>
              <a:gd name="connsiteX7" fmla="*/ 218941 w 3245476"/>
              <a:gd name="connsiteY7" fmla="*/ 115910 h 1493950"/>
              <a:gd name="connsiteX8" fmla="*/ 141668 w 3245476"/>
              <a:gd name="connsiteY8" fmla="*/ 167426 h 1493950"/>
              <a:gd name="connsiteX9" fmla="*/ 103031 w 3245476"/>
              <a:gd name="connsiteY9" fmla="*/ 193184 h 1493950"/>
              <a:gd name="connsiteX10" fmla="*/ 64395 w 3245476"/>
              <a:gd name="connsiteY10" fmla="*/ 206062 h 1493950"/>
              <a:gd name="connsiteX11" fmla="*/ 51516 w 3245476"/>
              <a:gd name="connsiteY11" fmla="*/ 244699 h 1493950"/>
              <a:gd name="connsiteX12" fmla="*/ 0 w 3245476"/>
              <a:gd name="connsiteY12" fmla="*/ 321972 h 1493950"/>
              <a:gd name="connsiteX13" fmla="*/ 12879 w 3245476"/>
              <a:gd name="connsiteY13" fmla="*/ 476519 h 1493950"/>
              <a:gd name="connsiteX14" fmla="*/ 51516 w 3245476"/>
              <a:gd name="connsiteY14" fmla="*/ 502276 h 1493950"/>
              <a:gd name="connsiteX15" fmla="*/ 77273 w 3245476"/>
              <a:gd name="connsiteY15" fmla="*/ 592429 h 1493950"/>
              <a:gd name="connsiteX16" fmla="*/ 128789 w 3245476"/>
              <a:gd name="connsiteY16" fmla="*/ 669702 h 1493950"/>
              <a:gd name="connsiteX17" fmla="*/ 154547 w 3245476"/>
              <a:gd name="connsiteY17" fmla="*/ 708338 h 1493950"/>
              <a:gd name="connsiteX18" fmla="*/ 193183 w 3245476"/>
              <a:gd name="connsiteY18" fmla="*/ 785612 h 1493950"/>
              <a:gd name="connsiteX19" fmla="*/ 206062 w 3245476"/>
              <a:gd name="connsiteY19" fmla="*/ 824248 h 1493950"/>
              <a:gd name="connsiteX20" fmla="*/ 283335 w 3245476"/>
              <a:gd name="connsiteY20" fmla="*/ 875764 h 1493950"/>
              <a:gd name="connsiteX21" fmla="*/ 360609 w 3245476"/>
              <a:gd name="connsiteY21" fmla="*/ 914400 h 1493950"/>
              <a:gd name="connsiteX22" fmla="*/ 425003 w 3245476"/>
              <a:gd name="connsiteY22" fmla="*/ 978795 h 1493950"/>
              <a:gd name="connsiteX23" fmla="*/ 463640 w 3245476"/>
              <a:gd name="connsiteY23" fmla="*/ 1004553 h 1493950"/>
              <a:gd name="connsiteX24" fmla="*/ 476519 w 3245476"/>
              <a:gd name="connsiteY24" fmla="*/ 1043189 h 1493950"/>
              <a:gd name="connsiteX25" fmla="*/ 515155 w 3245476"/>
              <a:gd name="connsiteY25" fmla="*/ 1056068 h 1493950"/>
              <a:gd name="connsiteX26" fmla="*/ 592428 w 3245476"/>
              <a:gd name="connsiteY26" fmla="*/ 1107584 h 1493950"/>
              <a:gd name="connsiteX27" fmla="*/ 669702 w 3245476"/>
              <a:gd name="connsiteY27" fmla="*/ 1159099 h 1493950"/>
              <a:gd name="connsiteX28" fmla="*/ 708338 w 3245476"/>
              <a:gd name="connsiteY28" fmla="*/ 1184857 h 1493950"/>
              <a:gd name="connsiteX29" fmla="*/ 785611 w 3245476"/>
              <a:gd name="connsiteY29" fmla="*/ 1210615 h 1493950"/>
              <a:gd name="connsiteX30" fmla="*/ 824248 w 3245476"/>
              <a:gd name="connsiteY30" fmla="*/ 1223493 h 1493950"/>
              <a:gd name="connsiteX31" fmla="*/ 901521 w 3245476"/>
              <a:gd name="connsiteY31" fmla="*/ 1262130 h 1493950"/>
              <a:gd name="connsiteX32" fmla="*/ 940158 w 3245476"/>
              <a:gd name="connsiteY32" fmla="*/ 1287888 h 1493950"/>
              <a:gd name="connsiteX33" fmla="*/ 978795 w 3245476"/>
              <a:gd name="connsiteY33" fmla="*/ 1300767 h 1493950"/>
              <a:gd name="connsiteX34" fmla="*/ 1017431 w 3245476"/>
              <a:gd name="connsiteY34" fmla="*/ 1326524 h 1493950"/>
              <a:gd name="connsiteX35" fmla="*/ 1094704 w 3245476"/>
              <a:gd name="connsiteY35" fmla="*/ 1352282 h 1493950"/>
              <a:gd name="connsiteX36" fmla="*/ 1184857 w 3245476"/>
              <a:gd name="connsiteY36" fmla="*/ 1378040 h 1493950"/>
              <a:gd name="connsiteX37" fmla="*/ 1275009 w 3245476"/>
              <a:gd name="connsiteY37" fmla="*/ 1403798 h 1493950"/>
              <a:gd name="connsiteX38" fmla="*/ 1416676 w 3245476"/>
              <a:gd name="connsiteY38" fmla="*/ 1429555 h 1493950"/>
              <a:gd name="connsiteX39" fmla="*/ 1493949 w 3245476"/>
              <a:gd name="connsiteY39" fmla="*/ 1455313 h 1493950"/>
              <a:gd name="connsiteX40" fmla="*/ 1532586 w 3245476"/>
              <a:gd name="connsiteY40" fmla="*/ 1468192 h 1493950"/>
              <a:gd name="connsiteX41" fmla="*/ 1571223 w 3245476"/>
              <a:gd name="connsiteY41" fmla="*/ 1493950 h 1493950"/>
              <a:gd name="connsiteX42" fmla="*/ 2086378 w 3245476"/>
              <a:gd name="connsiteY42" fmla="*/ 1481071 h 1493950"/>
              <a:gd name="connsiteX43" fmla="*/ 2163651 w 3245476"/>
              <a:gd name="connsiteY43" fmla="*/ 1455313 h 1493950"/>
              <a:gd name="connsiteX44" fmla="*/ 2215166 w 3245476"/>
              <a:gd name="connsiteY44" fmla="*/ 1442434 h 1493950"/>
              <a:gd name="connsiteX45" fmla="*/ 2292440 w 3245476"/>
              <a:gd name="connsiteY45" fmla="*/ 1416676 h 1493950"/>
              <a:gd name="connsiteX46" fmla="*/ 2434107 w 3245476"/>
              <a:gd name="connsiteY46" fmla="*/ 1403798 h 1493950"/>
              <a:gd name="connsiteX47" fmla="*/ 2550017 w 3245476"/>
              <a:gd name="connsiteY47" fmla="*/ 1365161 h 1493950"/>
              <a:gd name="connsiteX48" fmla="*/ 2588654 w 3245476"/>
              <a:gd name="connsiteY48" fmla="*/ 1352282 h 1493950"/>
              <a:gd name="connsiteX49" fmla="*/ 2743200 w 3245476"/>
              <a:gd name="connsiteY49" fmla="*/ 1249251 h 1493950"/>
              <a:gd name="connsiteX50" fmla="*/ 2781837 w 3245476"/>
              <a:gd name="connsiteY50" fmla="*/ 1223493 h 1493950"/>
              <a:gd name="connsiteX51" fmla="*/ 2820473 w 3245476"/>
              <a:gd name="connsiteY51" fmla="*/ 1197736 h 1493950"/>
              <a:gd name="connsiteX52" fmla="*/ 2884868 w 3245476"/>
              <a:gd name="connsiteY52" fmla="*/ 1120462 h 1493950"/>
              <a:gd name="connsiteX53" fmla="*/ 2923504 w 3245476"/>
              <a:gd name="connsiteY53" fmla="*/ 1094705 h 1493950"/>
              <a:gd name="connsiteX54" fmla="*/ 3000778 w 3245476"/>
              <a:gd name="connsiteY54" fmla="*/ 1043189 h 1493950"/>
              <a:gd name="connsiteX55" fmla="*/ 3039414 w 3245476"/>
              <a:gd name="connsiteY55" fmla="*/ 965916 h 1493950"/>
              <a:gd name="connsiteX56" fmla="*/ 3078051 w 3245476"/>
              <a:gd name="connsiteY56" fmla="*/ 940158 h 1493950"/>
              <a:gd name="connsiteX57" fmla="*/ 3129566 w 3245476"/>
              <a:gd name="connsiteY57" fmla="*/ 824248 h 1493950"/>
              <a:gd name="connsiteX58" fmla="*/ 3168203 w 3245476"/>
              <a:gd name="connsiteY58" fmla="*/ 785612 h 1493950"/>
              <a:gd name="connsiteX59" fmla="*/ 3219719 w 3245476"/>
              <a:gd name="connsiteY59" fmla="*/ 631065 h 1493950"/>
              <a:gd name="connsiteX60" fmla="*/ 3232597 w 3245476"/>
              <a:gd name="connsiteY60" fmla="*/ 592429 h 1493950"/>
              <a:gd name="connsiteX61" fmla="*/ 3245476 w 3245476"/>
              <a:gd name="connsiteY61" fmla="*/ 553792 h 1493950"/>
              <a:gd name="connsiteX62" fmla="*/ 3232597 w 3245476"/>
              <a:gd name="connsiteY62" fmla="*/ 386367 h 1493950"/>
              <a:gd name="connsiteX63" fmla="*/ 3142445 w 3245476"/>
              <a:gd name="connsiteY63" fmla="*/ 283336 h 1493950"/>
              <a:gd name="connsiteX64" fmla="*/ 3090930 w 3245476"/>
              <a:gd name="connsiteY64" fmla="*/ 206062 h 1493950"/>
              <a:gd name="connsiteX65" fmla="*/ 3013657 w 3245476"/>
              <a:gd name="connsiteY65" fmla="*/ 154547 h 1493950"/>
              <a:gd name="connsiteX66" fmla="*/ 2910626 w 3245476"/>
              <a:gd name="connsiteY66" fmla="*/ 128789 h 1493950"/>
              <a:gd name="connsiteX67" fmla="*/ 2871989 w 3245476"/>
              <a:gd name="connsiteY67" fmla="*/ 115910 h 1493950"/>
              <a:gd name="connsiteX68" fmla="*/ 2730321 w 3245476"/>
              <a:gd name="connsiteY68" fmla="*/ 103031 h 1493950"/>
              <a:gd name="connsiteX69" fmla="*/ 2163651 w 3245476"/>
              <a:gd name="connsiteY69" fmla="*/ 128789 h 1493950"/>
              <a:gd name="connsiteX70" fmla="*/ 1983347 w 3245476"/>
              <a:gd name="connsiteY70" fmla="*/ 115910 h 1493950"/>
              <a:gd name="connsiteX71" fmla="*/ 1751527 w 3245476"/>
              <a:gd name="connsiteY71" fmla="*/ 128789 h 1493950"/>
              <a:gd name="connsiteX72" fmla="*/ 1635617 w 3245476"/>
              <a:gd name="connsiteY72" fmla="*/ 115910 h 1493950"/>
              <a:gd name="connsiteX73" fmla="*/ 1468192 w 3245476"/>
              <a:gd name="connsiteY73" fmla="*/ 90153 h 1493950"/>
              <a:gd name="connsiteX74" fmla="*/ 1390919 w 3245476"/>
              <a:gd name="connsiteY74" fmla="*/ 51516 h 1493950"/>
              <a:gd name="connsiteX75" fmla="*/ 1313645 w 3245476"/>
              <a:gd name="connsiteY75" fmla="*/ 25758 h 1493950"/>
              <a:gd name="connsiteX76" fmla="*/ 1275009 w 3245476"/>
              <a:gd name="connsiteY76" fmla="*/ 12879 h 1493950"/>
              <a:gd name="connsiteX77" fmla="*/ 1159099 w 3245476"/>
              <a:gd name="connsiteY77" fmla="*/ 0 h 14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45476" h="1493950">
                <a:moveTo>
                  <a:pt x="1159099" y="0"/>
                </a:moveTo>
                <a:cubicBezTo>
                  <a:pt x="1103290" y="4293"/>
                  <a:pt x="1046962" y="4149"/>
                  <a:pt x="991673" y="12879"/>
                </a:cubicBezTo>
                <a:cubicBezTo>
                  <a:pt x="964854" y="17114"/>
                  <a:pt x="940158" y="30051"/>
                  <a:pt x="914400" y="38637"/>
                </a:cubicBezTo>
                <a:cubicBezTo>
                  <a:pt x="854996" y="58439"/>
                  <a:pt x="889078" y="48853"/>
                  <a:pt x="811369" y="64395"/>
                </a:cubicBezTo>
                <a:cubicBezTo>
                  <a:pt x="624371" y="43617"/>
                  <a:pt x="635763" y="39013"/>
                  <a:pt x="373488" y="64395"/>
                </a:cubicBezTo>
                <a:cubicBezTo>
                  <a:pt x="346463" y="67010"/>
                  <a:pt x="321972" y="81567"/>
                  <a:pt x="296214" y="90153"/>
                </a:cubicBezTo>
                <a:lnTo>
                  <a:pt x="257578" y="103031"/>
                </a:lnTo>
                <a:cubicBezTo>
                  <a:pt x="244699" y="107324"/>
                  <a:pt x="230237" y="108380"/>
                  <a:pt x="218941" y="115910"/>
                </a:cubicBezTo>
                <a:lnTo>
                  <a:pt x="141668" y="167426"/>
                </a:lnTo>
                <a:cubicBezTo>
                  <a:pt x="128789" y="176012"/>
                  <a:pt x="117715" y="188289"/>
                  <a:pt x="103031" y="193184"/>
                </a:cubicBezTo>
                <a:lnTo>
                  <a:pt x="64395" y="206062"/>
                </a:lnTo>
                <a:cubicBezTo>
                  <a:pt x="60102" y="218941"/>
                  <a:pt x="58109" y="232832"/>
                  <a:pt x="51516" y="244699"/>
                </a:cubicBezTo>
                <a:cubicBezTo>
                  <a:pt x="36482" y="271760"/>
                  <a:pt x="0" y="321972"/>
                  <a:pt x="0" y="321972"/>
                </a:cubicBezTo>
                <a:cubicBezTo>
                  <a:pt x="4293" y="373488"/>
                  <a:pt x="-1323" y="426814"/>
                  <a:pt x="12879" y="476519"/>
                </a:cubicBezTo>
                <a:cubicBezTo>
                  <a:pt x="17131" y="491402"/>
                  <a:pt x="41847" y="490189"/>
                  <a:pt x="51516" y="502276"/>
                </a:cubicBezTo>
                <a:cubicBezTo>
                  <a:pt x="59958" y="512828"/>
                  <a:pt x="74186" y="586254"/>
                  <a:pt x="77273" y="592429"/>
                </a:cubicBezTo>
                <a:cubicBezTo>
                  <a:pt x="91117" y="620118"/>
                  <a:pt x="111617" y="643944"/>
                  <a:pt x="128789" y="669702"/>
                </a:cubicBezTo>
                <a:lnTo>
                  <a:pt x="154547" y="708338"/>
                </a:lnTo>
                <a:cubicBezTo>
                  <a:pt x="186918" y="805450"/>
                  <a:pt x="143253" y="685750"/>
                  <a:pt x="193183" y="785612"/>
                </a:cubicBezTo>
                <a:cubicBezTo>
                  <a:pt x="199254" y="797754"/>
                  <a:pt x="196463" y="814649"/>
                  <a:pt x="206062" y="824248"/>
                </a:cubicBezTo>
                <a:cubicBezTo>
                  <a:pt x="227952" y="846138"/>
                  <a:pt x="257577" y="858592"/>
                  <a:pt x="283335" y="875764"/>
                </a:cubicBezTo>
                <a:cubicBezTo>
                  <a:pt x="333267" y="909052"/>
                  <a:pt x="307288" y="896628"/>
                  <a:pt x="360609" y="914400"/>
                </a:cubicBezTo>
                <a:cubicBezTo>
                  <a:pt x="463641" y="983090"/>
                  <a:pt x="339141" y="892933"/>
                  <a:pt x="425003" y="978795"/>
                </a:cubicBezTo>
                <a:cubicBezTo>
                  <a:pt x="435948" y="989740"/>
                  <a:pt x="450761" y="995967"/>
                  <a:pt x="463640" y="1004553"/>
                </a:cubicBezTo>
                <a:cubicBezTo>
                  <a:pt x="467933" y="1017432"/>
                  <a:pt x="466920" y="1033590"/>
                  <a:pt x="476519" y="1043189"/>
                </a:cubicBezTo>
                <a:cubicBezTo>
                  <a:pt x="486118" y="1052788"/>
                  <a:pt x="503288" y="1049475"/>
                  <a:pt x="515155" y="1056068"/>
                </a:cubicBezTo>
                <a:cubicBezTo>
                  <a:pt x="542216" y="1071102"/>
                  <a:pt x="566670" y="1090412"/>
                  <a:pt x="592428" y="1107584"/>
                </a:cubicBezTo>
                <a:lnTo>
                  <a:pt x="669702" y="1159099"/>
                </a:lnTo>
                <a:cubicBezTo>
                  <a:pt x="682581" y="1167685"/>
                  <a:pt x="693654" y="1179962"/>
                  <a:pt x="708338" y="1184857"/>
                </a:cubicBezTo>
                <a:lnTo>
                  <a:pt x="785611" y="1210615"/>
                </a:lnTo>
                <a:lnTo>
                  <a:pt x="824248" y="1223493"/>
                </a:lnTo>
                <a:cubicBezTo>
                  <a:pt x="934978" y="1297313"/>
                  <a:pt x="794879" y="1208808"/>
                  <a:pt x="901521" y="1262130"/>
                </a:cubicBezTo>
                <a:cubicBezTo>
                  <a:pt x="915365" y="1269052"/>
                  <a:pt x="926313" y="1280966"/>
                  <a:pt x="940158" y="1287888"/>
                </a:cubicBezTo>
                <a:cubicBezTo>
                  <a:pt x="952300" y="1293959"/>
                  <a:pt x="966653" y="1294696"/>
                  <a:pt x="978795" y="1300767"/>
                </a:cubicBezTo>
                <a:cubicBezTo>
                  <a:pt x="992639" y="1307689"/>
                  <a:pt x="1003287" y="1320238"/>
                  <a:pt x="1017431" y="1326524"/>
                </a:cubicBezTo>
                <a:cubicBezTo>
                  <a:pt x="1042242" y="1337551"/>
                  <a:pt x="1068946" y="1343696"/>
                  <a:pt x="1094704" y="1352282"/>
                </a:cubicBezTo>
                <a:cubicBezTo>
                  <a:pt x="1187342" y="1383162"/>
                  <a:pt x="1071656" y="1345696"/>
                  <a:pt x="1184857" y="1378040"/>
                </a:cubicBezTo>
                <a:cubicBezTo>
                  <a:pt x="1242139" y="1394406"/>
                  <a:pt x="1207906" y="1390378"/>
                  <a:pt x="1275009" y="1403798"/>
                </a:cubicBezTo>
                <a:cubicBezTo>
                  <a:pt x="1311837" y="1411163"/>
                  <a:pt x="1378680" y="1419192"/>
                  <a:pt x="1416676" y="1429555"/>
                </a:cubicBezTo>
                <a:cubicBezTo>
                  <a:pt x="1442870" y="1436699"/>
                  <a:pt x="1468191" y="1446727"/>
                  <a:pt x="1493949" y="1455313"/>
                </a:cubicBezTo>
                <a:cubicBezTo>
                  <a:pt x="1506828" y="1459606"/>
                  <a:pt x="1521290" y="1460662"/>
                  <a:pt x="1532586" y="1468192"/>
                </a:cubicBezTo>
                <a:lnTo>
                  <a:pt x="1571223" y="1493950"/>
                </a:lnTo>
                <a:cubicBezTo>
                  <a:pt x="1742941" y="1489657"/>
                  <a:pt x="1914970" y="1492250"/>
                  <a:pt x="2086378" y="1481071"/>
                </a:cubicBezTo>
                <a:cubicBezTo>
                  <a:pt x="2113471" y="1479304"/>
                  <a:pt x="2137311" y="1461898"/>
                  <a:pt x="2163651" y="1455313"/>
                </a:cubicBezTo>
                <a:cubicBezTo>
                  <a:pt x="2180823" y="1451020"/>
                  <a:pt x="2198212" y="1447520"/>
                  <a:pt x="2215166" y="1442434"/>
                </a:cubicBezTo>
                <a:cubicBezTo>
                  <a:pt x="2241172" y="1434632"/>
                  <a:pt x="2265400" y="1419134"/>
                  <a:pt x="2292440" y="1416676"/>
                </a:cubicBezTo>
                <a:lnTo>
                  <a:pt x="2434107" y="1403798"/>
                </a:lnTo>
                <a:lnTo>
                  <a:pt x="2550017" y="1365161"/>
                </a:lnTo>
                <a:lnTo>
                  <a:pt x="2588654" y="1352282"/>
                </a:lnTo>
                <a:lnTo>
                  <a:pt x="2743200" y="1249251"/>
                </a:lnTo>
                <a:lnTo>
                  <a:pt x="2781837" y="1223493"/>
                </a:lnTo>
                <a:lnTo>
                  <a:pt x="2820473" y="1197736"/>
                </a:lnTo>
                <a:cubicBezTo>
                  <a:pt x="2845800" y="1159746"/>
                  <a:pt x="2847682" y="1151451"/>
                  <a:pt x="2884868" y="1120462"/>
                </a:cubicBezTo>
                <a:cubicBezTo>
                  <a:pt x="2896759" y="1110553"/>
                  <a:pt x="2911613" y="1104614"/>
                  <a:pt x="2923504" y="1094705"/>
                </a:cubicBezTo>
                <a:cubicBezTo>
                  <a:pt x="2987820" y="1041109"/>
                  <a:pt x="2932877" y="1065823"/>
                  <a:pt x="3000778" y="1043189"/>
                </a:cubicBezTo>
                <a:cubicBezTo>
                  <a:pt x="3011252" y="1011767"/>
                  <a:pt x="3014450" y="990881"/>
                  <a:pt x="3039414" y="965916"/>
                </a:cubicBezTo>
                <a:cubicBezTo>
                  <a:pt x="3050359" y="954971"/>
                  <a:pt x="3065172" y="948744"/>
                  <a:pt x="3078051" y="940158"/>
                </a:cubicBezTo>
                <a:cubicBezTo>
                  <a:pt x="3096768" y="884007"/>
                  <a:pt x="3095553" y="865064"/>
                  <a:pt x="3129566" y="824248"/>
                </a:cubicBezTo>
                <a:cubicBezTo>
                  <a:pt x="3141226" y="810256"/>
                  <a:pt x="3155324" y="798491"/>
                  <a:pt x="3168203" y="785612"/>
                </a:cubicBezTo>
                <a:lnTo>
                  <a:pt x="3219719" y="631065"/>
                </a:lnTo>
                <a:lnTo>
                  <a:pt x="3232597" y="592429"/>
                </a:lnTo>
                <a:lnTo>
                  <a:pt x="3245476" y="553792"/>
                </a:lnTo>
                <a:cubicBezTo>
                  <a:pt x="3241183" y="497984"/>
                  <a:pt x="3246842" y="440497"/>
                  <a:pt x="3232597" y="386367"/>
                </a:cubicBezTo>
                <a:cubicBezTo>
                  <a:pt x="3216612" y="325623"/>
                  <a:pt x="3184782" y="311560"/>
                  <a:pt x="3142445" y="283336"/>
                </a:cubicBezTo>
                <a:cubicBezTo>
                  <a:pt x="3125273" y="257578"/>
                  <a:pt x="3116688" y="223234"/>
                  <a:pt x="3090930" y="206062"/>
                </a:cubicBezTo>
                <a:cubicBezTo>
                  <a:pt x="3065172" y="188890"/>
                  <a:pt x="3043689" y="162055"/>
                  <a:pt x="3013657" y="154547"/>
                </a:cubicBezTo>
                <a:cubicBezTo>
                  <a:pt x="2979313" y="145961"/>
                  <a:pt x="2944210" y="139984"/>
                  <a:pt x="2910626" y="128789"/>
                </a:cubicBezTo>
                <a:cubicBezTo>
                  <a:pt x="2897747" y="124496"/>
                  <a:pt x="2885428" y="117830"/>
                  <a:pt x="2871989" y="115910"/>
                </a:cubicBezTo>
                <a:cubicBezTo>
                  <a:pt x="2825048" y="109204"/>
                  <a:pt x="2777544" y="107324"/>
                  <a:pt x="2730321" y="103031"/>
                </a:cubicBezTo>
                <a:lnTo>
                  <a:pt x="2163651" y="128789"/>
                </a:lnTo>
                <a:cubicBezTo>
                  <a:pt x="2103397" y="128789"/>
                  <a:pt x="2043448" y="120203"/>
                  <a:pt x="1983347" y="115910"/>
                </a:cubicBezTo>
                <a:cubicBezTo>
                  <a:pt x="1906074" y="120203"/>
                  <a:pt x="1828919" y="128789"/>
                  <a:pt x="1751527" y="128789"/>
                </a:cubicBezTo>
                <a:cubicBezTo>
                  <a:pt x="1712653" y="128789"/>
                  <a:pt x="1674191" y="120732"/>
                  <a:pt x="1635617" y="115910"/>
                </a:cubicBezTo>
                <a:cubicBezTo>
                  <a:pt x="1569345" y="107626"/>
                  <a:pt x="1532628" y="100892"/>
                  <a:pt x="1468192" y="90153"/>
                </a:cubicBezTo>
                <a:cubicBezTo>
                  <a:pt x="1327281" y="43183"/>
                  <a:pt x="1540716" y="118093"/>
                  <a:pt x="1390919" y="51516"/>
                </a:cubicBezTo>
                <a:cubicBezTo>
                  <a:pt x="1366108" y="40489"/>
                  <a:pt x="1339403" y="34344"/>
                  <a:pt x="1313645" y="25758"/>
                </a:cubicBezTo>
                <a:cubicBezTo>
                  <a:pt x="1300766" y="21465"/>
                  <a:pt x="1288584" y="12879"/>
                  <a:pt x="1275009" y="12879"/>
                </a:cubicBezTo>
                <a:lnTo>
                  <a:pt x="1159099"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Laisva forma 15"/>
          <p:cNvSpPr/>
          <p:nvPr/>
        </p:nvSpPr>
        <p:spPr>
          <a:xfrm>
            <a:off x="1416377" y="2434107"/>
            <a:ext cx="3104108" cy="1390918"/>
          </a:xfrm>
          <a:custGeom>
            <a:avLst/>
            <a:gdLst>
              <a:gd name="connsiteX0" fmla="*/ 1468491 w 3104108"/>
              <a:gd name="connsiteY0" fmla="*/ 1313645 h 1390918"/>
              <a:gd name="connsiteX1" fmla="*/ 1584400 w 3104108"/>
              <a:gd name="connsiteY1" fmla="*/ 1300766 h 1390918"/>
              <a:gd name="connsiteX2" fmla="*/ 1661674 w 3104108"/>
              <a:gd name="connsiteY2" fmla="*/ 1287887 h 1390918"/>
              <a:gd name="connsiteX3" fmla="*/ 2048040 w 3104108"/>
              <a:gd name="connsiteY3" fmla="*/ 1313645 h 1390918"/>
              <a:gd name="connsiteX4" fmla="*/ 2254102 w 3104108"/>
              <a:gd name="connsiteY4" fmla="*/ 1326524 h 1390918"/>
              <a:gd name="connsiteX5" fmla="*/ 2421527 w 3104108"/>
              <a:gd name="connsiteY5" fmla="*/ 1300766 h 1390918"/>
              <a:gd name="connsiteX6" fmla="*/ 2498800 w 3104108"/>
              <a:gd name="connsiteY6" fmla="*/ 1287887 h 1390918"/>
              <a:gd name="connsiteX7" fmla="*/ 2640468 w 3104108"/>
              <a:gd name="connsiteY7" fmla="*/ 1249251 h 1390918"/>
              <a:gd name="connsiteX8" fmla="*/ 2859409 w 3104108"/>
              <a:gd name="connsiteY8" fmla="*/ 1236372 h 1390918"/>
              <a:gd name="connsiteX9" fmla="*/ 2949561 w 3104108"/>
              <a:gd name="connsiteY9" fmla="*/ 1210614 h 1390918"/>
              <a:gd name="connsiteX10" fmla="*/ 2988198 w 3104108"/>
              <a:gd name="connsiteY10" fmla="*/ 1184856 h 1390918"/>
              <a:gd name="connsiteX11" fmla="*/ 3039713 w 3104108"/>
              <a:gd name="connsiteY11" fmla="*/ 1107583 h 1390918"/>
              <a:gd name="connsiteX12" fmla="*/ 3078350 w 3104108"/>
              <a:gd name="connsiteY12" fmla="*/ 978794 h 1390918"/>
              <a:gd name="connsiteX13" fmla="*/ 3104108 w 3104108"/>
              <a:gd name="connsiteY13" fmla="*/ 862885 h 1390918"/>
              <a:gd name="connsiteX14" fmla="*/ 3065471 w 3104108"/>
              <a:gd name="connsiteY14" fmla="*/ 682580 h 1390918"/>
              <a:gd name="connsiteX15" fmla="*/ 3052592 w 3104108"/>
              <a:gd name="connsiteY15" fmla="*/ 643944 h 1390918"/>
              <a:gd name="connsiteX16" fmla="*/ 3039713 w 3104108"/>
              <a:gd name="connsiteY16" fmla="*/ 540913 h 1390918"/>
              <a:gd name="connsiteX17" fmla="*/ 3001077 w 3104108"/>
              <a:gd name="connsiteY17" fmla="*/ 515155 h 1390918"/>
              <a:gd name="connsiteX18" fmla="*/ 2975319 w 3104108"/>
              <a:gd name="connsiteY18" fmla="*/ 476518 h 1390918"/>
              <a:gd name="connsiteX19" fmla="*/ 2936682 w 3104108"/>
              <a:gd name="connsiteY19" fmla="*/ 463639 h 1390918"/>
              <a:gd name="connsiteX20" fmla="*/ 2898046 w 3104108"/>
              <a:gd name="connsiteY20" fmla="*/ 437882 h 1390918"/>
              <a:gd name="connsiteX21" fmla="*/ 2730620 w 3104108"/>
              <a:gd name="connsiteY21" fmla="*/ 425003 h 1390918"/>
              <a:gd name="connsiteX22" fmla="*/ 2627589 w 3104108"/>
              <a:gd name="connsiteY22" fmla="*/ 412124 h 1390918"/>
              <a:gd name="connsiteX23" fmla="*/ 2511679 w 3104108"/>
              <a:gd name="connsiteY23" fmla="*/ 360608 h 1390918"/>
              <a:gd name="connsiteX24" fmla="*/ 2473043 w 3104108"/>
              <a:gd name="connsiteY24" fmla="*/ 283335 h 1390918"/>
              <a:gd name="connsiteX25" fmla="*/ 2460164 w 3104108"/>
              <a:gd name="connsiteY25" fmla="*/ 244699 h 1390918"/>
              <a:gd name="connsiteX26" fmla="*/ 2421527 w 3104108"/>
              <a:gd name="connsiteY26" fmla="*/ 218941 h 1390918"/>
              <a:gd name="connsiteX27" fmla="*/ 2395769 w 3104108"/>
              <a:gd name="connsiteY27" fmla="*/ 141668 h 1390918"/>
              <a:gd name="connsiteX28" fmla="*/ 2382891 w 3104108"/>
              <a:gd name="connsiteY28" fmla="*/ 103031 h 1390918"/>
              <a:gd name="connsiteX29" fmla="*/ 2344254 w 3104108"/>
              <a:gd name="connsiteY29" fmla="*/ 90152 h 1390918"/>
              <a:gd name="connsiteX30" fmla="*/ 2331375 w 3104108"/>
              <a:gd name="connsiteY30" fmla="*/ 51516 h 1390918"/>
              <a:gd name="connsiteX31" fmla="*/ 2254102 w 3104108"/>
              <a:gd name="connsiteY31" fmla="*/ 38637 h 1390918"/>
              <a:gd name="connsiteX32" fmla="*/ 2086677 w 3104108"/>
              <a:gd name="connsiteY32" fmla="*/ 12879 h 1390918"/>
              <a:gd name="connsiteX33" fmla="*/ 2048040 w 3104108"/>
              <a:gd name="connsiteY33" fmla="*/ 0 h 1390918"/>
              <a:gd name="connsiteX34" fmla="*/ 1880615 w 3104108"/>
              <a:gd name="connsiteY34" fmla="*/ 12879 h 1390918"/>
              <a:gd name="connsiteX35" fmla="*/ 1803341 w 3104108"/>
              <a:gd name="connsiteY35" fmla="*/ 25758 h 1390918"/>
              <a:gd name="connsiteX36" fmla="*/ 1481369 w 3104108"/>
              <a:gd name="connsiteY36" fmla="*/ 38637 h 1390918"/>
              <a:gd name="connsiteX37" fmla="*/ 1391217 w 3104108"/>
              <a:gd name="connsiteY37" fmla="*/ 51516 h 1390918"/>
              <a:gd name="connsiteX38" fmla="*/ 1313944 w 3104108"/>
              <a:gd name="connsiteY38" fmla="*/ 64394 h 1390918"/>
              <a:gd name="connsiteX39" fmla="*/ 1185155 w 3104108"/>
              <a:gd name="connsiteY39" fmla="*/ 77273 h 1390918"/>
              <a:gd name="connsiteX40" fmla="*/ 1120761 w 3104108"/>
              <a:gd name="connsiteY40" fmla="*/ 90152 h 1390918"/>
              <a:gd name="connsiteX41" fmla="*/ 1043488 w 3104108"/>
              <a:gd name="connsiteY41" fmla="*/ 115910 h 1390918"/>
              <a:gd name="connsiteX42" fmla="*/ 1004851 w 3104108"/>
              <a:gd name="connsiteY42" fmla="*/ 128789 h 1390918"/>
              <a:gd name="connsiteX43" fmla="*/ 966215 w 3104108"/>
              <a:gd name="connsiteY43" fmla="*/ 141668 h 1390918"/>
              <a:gd name="connsiteX44" fmla="*/ 837426 w 3104108"/>
              <a:gd name="connsiteY44" fmla="*/ 180304 h 1390918"/>
              <a:gd name="connsiteX45" fmla="*/ 760153 w 3104108"/>
              <a:gd name="connsiteY45" fmla="*/ 206062 h 1390918"/>
              <a:gd name="connsiteX46" fmla="*/ 721516 w 3104108"/>
              <a:gd name="connsiteY46" fmla="*/ 231820 h 1390918"/>
              <a:gd name="connsiteX47" fmla="*/ 631364 w 3104108"/>
              <a:gd name="connsiteY47" fmla="*/ 257578 h 1390918"/>
              <a:gd name="connsiteX48" fmla="*/ 592727 w 3104108"/>
              <a:gd name="connsiteY48" fmla="*/ 270456 h 1390918"/>
              <a:gd name="connsiteX49" fmla="*/ 554091 w 3104108"/>
              <a:gd name="connsiteY49" fmla="*/ 296214 h 1390918"/>
              <a:gd name="connsiteX50" fmla="*/ 476817 w 3104108"/>
              <a:gd name="connsiteY50" fmla="*/ 321972 h 1390918"/>
              <a:gd name="connsiteX51" fmla="*/ 399544 w 3104108"/>
              <a:gd name="connsiteY51" fmla="*/ 386366 h 1390918"/>
              <a:gd name="connsiteX52" fmla="*/ 283634 w 3104108"/>
              <a:gd name="connsiteY52" fmla="*/ 437882 h 1390918"/>
              <a:gd name="connsiteX53" fmla="*/ 219240 w 3104108"/>
              <a:gd name="connsiteY53" fmla="*/ 502276 h 1390918"/>
              <a:gd name="connsiteX54" fmla="*/ 193482 w 3104108"/>
              <a:gd name="connsiteY54" fmla="*/ 540913 h 1390918"/>
              <a:gd name="connsiteX55" fmla="*/ 129088 w 3104108"/>
              <a:gd name="connsiteY55" fmla="*/ 553792 h 1390918"/>
              <a:gd name="connsiteX56" fmla="*/ 77572 w 3104108"/>
              <a:gd name="connsiteY56" fmla="*/ 618186 h 1390918"/>
              <a:gd name="connsiteX57" fmla="*/ 13178 w 3104108"/>
              <a:gd name="connsiteY57" fmla="*/ 669701 h 1390918"/>
              <a:gd name="connsiteX58" fmla="*/ 299 w 3104108"/>
              <a:gd name="connsiteY58" fmla="*/ 708338 h 1390918"/>
              <a:gd name="connsiteX59" fmla="*/ 13178 w 3104108"/>
              <a:gd name="connsiteY59" fmla="*/ 785611 h 1390918"/>
              <a:gd name="connsiteX60" fmla="*/ 90451 w 3104108"/>
              <a:gd name="connsiteY60" fmla="*/ 940158 h 1390918"/>
              <a:gd name="connsiteX61" fmla="*/ 129088 w 3104108"/>
              <a:gd name="connsiteY61" fmla="*/ 965916 h 1390918"/>
              <a:gd name="connsiteX62" fmla="*/ 116209 w 3104108"/>
              <a:gd name="connsiteY62" fmla="*/ 1017431 h 1390918"/>
              <a:gd name="connsiteX63" fmla="*/ 103330 w 3104108"/>
              <a:gd name="connsiteY63" fmla="*/ 1056068 h 1390918"/>
              <a:gd name="connsiteX64" fmla="*/ 129088 w 3104108"/>
              <a:gd name="connsiteY64" fmla="*/ 1094704 h 1390918"/>
              <a:gd name="connsiteX65" fmla="*/ 141967 w 3104108"/>
              <a:gd name="connsiteY65" fmla="*/ 1133341 h 1390918"/>
              <a:gd name="connsiteX66" fmla="*/ 141967 w 3104108"/>
              <a:gd name="connsiteY66" fmla="*/ 1210614 h 1390918"/>
              <a:gd name="connsiteX67" fmla="*/ 244998 w 3104108"/>
              <a:gd name="connsiteY67" fmla="*/ 1236372 h 1390918"/>
              <a:gd name="connsiteX68" fmla="*/ 335150 w 3104108"/>
              <a:gd name="connsiteY68" fmla="*/ 1262130 h 1390918"/>
              <a:gd name="connsiteX69" fmla="*/ 451060 w 3104108"/>
              <a:gd name="connsiteY69" fmla="*/ 1300766 h 1390918"/>
              <a:gd name="connsiteX70" fmla="*/ 489696 w 3104108"/>
              <a:gd name="connsiteY70" fmla="*/ 1313645 h 1390918"/>
              <a:gd name="connsiteX71" fmla="*/ 605606 w 3104108"/>
              <a:gd name="connsiteY71" fmla="*/ 1339403 h 1390918"/>
              <a:gd name="connsiteX72" fmla="*/ 670000 w 3104108"/>
              <a:gd name="connsiteY72" fmla="*/ 1352282 h 1390918"/>
              <a:gd name="connsiteX73" fmla="*/ 708637 w 3104108"/>
              <a:gd name="connsiteY73" fmla="*/ 1365161 h 1390918"/>
              <a:gd name="connsiteX74" fmla="*/ 1030609 w 3104108"/>
              <a:gd name="connsiteY74" fmla="*/ 1390918 h 1390918"/>
              <a:gd name="connsiteX75" fmla="*/ 1185155 w 3104108"/>
              <a:gd name="connsiteY75" fmla="*/ 1365161 h 1390918"/>
              <a:gd name="connsiteX76" fmla="*/ 1262429 w 3104108"/>
              <a:gd name="connsiteY76" fmla="*/ 1339403 h 1390918"/>
              <a:gd name="connsiteX77" fmla="*/ 1442733 w 3104108"/>
              <a:gd name="connsiteY77" fmla="*/ 1326524 h 1390918"/>
              <a:gd name="connsiteX78" fmla="*/ 1520006 w 3104108"/>
              <a:gd name="connsiteY78" fmla="*/ 1313645 h 13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04108" h="1390918">
                <a:moveTo>
                  <a:pt x="1468491" y="1313645"/>
                </a:moveTo>
                <a:cubicBezTo>
                  <a:pt x="1507127" y="1309352"/>
                  <a:pt x="1545867" y="1305904"/>
                  <a:pt x="1584400" y="1300766"/>
                </a:cubicBezTo>
                <a:cubicBezTo>
                  <a:pt x="1610284" y="1297315"/>
                  <a:pt x="1635561" y="1287887"/>
                  <a:pt x="1661674" y="1287887"/>
                </a:cubicBezTo>
                <a:cubicBezTo>
                  <a:pt x="1833520" y="1287887"/>
                  <a:pt x="1894811" y="1302295"/>
                  <a:pt x="2048040" y="1313645"/>
                </a:cubicBezTo>
                <a:cubicBezTo>
                  <a:pt x="2116673" y="1318729"/>
                  <a:pt x="2185415" y="1322231"/>
                  <a:pt x="2254102" y="1326524"/>
                </a:cubicBezTo>
                <a:cubicBezTo>
                  <a:pt x="2497839" y="1299442"/>
                  <a:pt x="2282107" y="1328651"/>
                  <a:pt x="2421527" y="1300766"/>
                </a:cubicBezTo>
                <a:cubicBezTo>
                  <a:pt x="2447133" y="1295645"/>
                  <a:pt x="2473467" y="1294220"/>
                  <a:pt x="2498800" y="1287887"/>
                </a:cubicBezTo>
                <a:cubicBezTo>
                  <a:pt x="2570774" y="1269894"/>
                  <a:pt x="2570465" y="1255615"/>
                  <a:pt x="2640468" y="1249251"/>
                </a:cubicBezTo>
                <a:cubicBezTo>
                  <a:pt x="2713274" y="1242632"/>
                  <a:pt x="2786429" y="1240665"/>
                  <a:pt x="2859409" y="1236372"/>
                </a:cubicBezTo>
                <a:cubicBezTo>
                  <a:pt x="2875914" y="1232246"/>
                  <a:pt x="2931085" y="1219852"/>
                  <a:pt x="2949561" y="1210614"/>
                </a:cubicBezTo>
                <a:cubicBezTo>
                  <a:pt x="2963406" y="1203692"/>
                  <a:pt x="2975319" y="1193442"/>
                  <a:pt x="2988198" y="1184856"/>
                </a:cubicBezTo>
                <a:cubicBezTo>
                  <a:pt x="3005370" y="1159098"/>
                  <a:pt x="3029923" y="1136951"/>
                  <a:pt x="3039713" y="1107583"/>
                </a:cubicBezTo>
                <a:cubicBezTo>
                  <a:pt x="3056141" y="1058300"/>
                  <a:pt x="3068618" y="1027456"/>
                  <a:pt x="3078350" y="978794"/>
                </a:cubicBezTo>
                <a:cubicBezTo>
                  <a:pt x="3101016" y="865466"/>
                  <a:pt x="3079044" y="938076"/>
                  <a:pt x="3104108" y="862885"/>
                </a:cubicBezTo>
                <a:cubicBezTo>
                  <a:pt x="3087862" y="732914"/>
                  <a:pt x="3102174" y="792687"/>
                  <a:pt x="3065471" y="682580"/>
                </a:cubicBezTo>
                <a:lnTo>
                  <a:pt x="3052592" y="643944"/>
                </a:lnTo>
                <a:cubicBezTo>
                  <a:pt x="3048299" y="609600"/>
                  <a:pt x="3052567" y="573049"/>
                  <a:pt x="3039713" y="540913"/>
                </a:cubicBezTo>
                <a:cubicBezTo>
                  <a:pt x="3033965" y="526542"/>
                  <a:pt x="3012022" y="526100"/>
                  <a:pt x="3001077" y="515155"/>
                </a:cubicBezTo>
                <a:cubicBezTo>
                  <a:pt x="2990132" y="504210"/>
                  <a:pt x="2987406" y="486187"/>
                  <a:pt x="2975319" y="476518"/>
                </a:cubicBezTo>
                <a:cubicBezTo>
                  <a:pt x="2964718" y="468037"/>
                  <a:pt x="2948824" y="469710"/>
                  <a:pt x="2936682" y="463639"/>
                </a:cubicBezTo>
                <a:cubicBezTo>
                  <a:pt x="2922838" y="456717"/>
                  <a:pt x="2913259" y="440734"/>
                  <a:pt x="2898046" y="437882"/>
                </a:cubicBezTo>
                <a:cubicBezTo>
                  <a:pt x="2843031" y="427567"/>
                  <a:pt x="2786341" y="430310"/>
                  <a:pt x="2730620" y="425003"/>
                </a:cubicBezTo>
                <a:cubicBezTo>
                  <a:pt x="2696165" y="421722"/>
                  <a:pt x="2661933" y="416417"/>
                  <a:pt x="2627589" y="412124"/>
                </a:cubicBezTo>
                <a:cubicBezTo>
                  <a:pt x="2535632" y="381471"/>
                  <a:pt x="2572907" y="401427"/>
                  <a:pt x="2511679" y="360608"/>
                </a:cubicBezTo>
                <a:cubicBezTo>
                  <a:pt x="2479307" y="263496"/>
                  <a:pt x="2522974" y="383199"/>
                  <a:pt x="2473043" y="283335"/>
                </a:cubicBezTo>
                <a:cubicBezTo>
                  <a:pt x="2466972" y="271193"/>
                  <a:pt x="2468645" y="255299"/>
                  <a:pt x="2460164" y="244699"/>
                </a:cubicBezTo>
                <a:cubicBezTo>
                  <a:pt x="2450494" y="232612"/>
                  <a:pt x="2434406" y="227527"/>
                  <a:pt x="2421527" y="218941"/>
                </a:cubicBezTo>
                <a:lnTo>
                  <a:pt x="2395769" y="141668"/>
                </a:lnTo>
                <a:cubicBezTo>
                  <a:pt x="2391476" y="128789"/>
                  <a:pt x="2395770" y="107324"/>
                  <a:pt x="2382891" y="103031"/>
                </a:cubicBezTo>
                <a:lnTo>
                  <a:pt x="2344254" y="90152"/>
                </a:lnTo>
                <a:cubicBezTo>
                  <a:pt x="2339961" y="77273"/>
                  <a:pt x="2343162" y="58251"/>
                  <a:pt x="2331375" y="51516"/>
                </a:cubicBezTo>
                <a:cubicBezTo>
                  <a:pt x="2308703" y="38560"/>
                  <a:pt x="2279953" y="42330"/>
                  <a:pt x="2254102" y="38637"/>
                </a:cubicBezTo>
                <a:cubicBezTo>
                  <a:pt x="2181113" y="28210"/>
                  <a:pt x="2152272" y="29278"/>
                  <a:pt x="2086677" y="12879"/>
                </a:cubicBezTo>
                <a:cubicBezTo>
                  <a:pt x="2073507" y="9586"/>
                  <a:pt x="2060919" y="4293"/>
                  <a:pt x="2048040" y="0"/>
                </a:cubicBezTo>
                <a:cubicBezTo>
                  <a:pt x="1992232" y="4293"/>
                  <a:pt x="1936281" y="7019"/>
                  <a:pt x="1880615" y="12879"/>
                </a:cubicBezTo>
                <a:cubicBezTo>
                  <a:pt x="1854645" y="15613"/>
                  <a:pt x="1829400" y="24077"/>
                  <a:pt x="1803341" y="25758"/>
                </a:cubicBezTo>
                <a:cubicBezTo>
                  <a:pt x="1696154" y="32673"/>
                  <a:pt x="1588693" y="34344"/>
                  <a:pt x="1481369" y="38637"/>
                </a:cubicBezTo>
                <a:lnTo>
                  <a:pt x="1391217" y="51516"/>
                </a:lnTo>
                <a:cubicBezTo>
                  <a:pt x="1365408" y="55487"/>
                  <a:pt x="1339855" y="61155"/>
                  <a:pt x="1313944" y="64394"/>
                </a:cubicBezTo>
                <a:cubicBezTo>
                  <a:pt x="1271133" y="69745"/>
                  <a:pt x="1228085" y="72980"/>
                  <a:pt x="1185155" y="77273"/>
                </a:cubicBezTo>
                <a:cubicBezTo>
                  <a:pt x="1163690" y="81566"/>
                  <a:pt x="1141879" y="84392"/>
                  <a:pt x="1120761" y="90152"/>
                </a:cubicBezTo>
                <a:cubicBezTo>
                  <a:pt x="1094567" y="97296"/>
                  <a:pt x="1069246" y="107324"/>
                  <a:pt x="1043488" y="115910"/>
                </a:cubicBezTo>
                <a:lnTo>
                  <a:pt x="1004851" y="128789"/>
                </a:lnTo>
                <a:cubicBezTo>
                  <a:pt x="991972" y="133082"/>
                  <a:pt x="979385" y="138375"/>
                  <a:pt x="966215" y="141668"/>
                </a:cubicBezTo>
                <a:cubicBezTo>
                  <a:pt x="888361" y="161132"/>
                  <a:pt x="931488" y="148951"/>
                  <a:pt x="837426" y="180304"/>
                </a:cubicBezTo>
                <a:cubicBezTo>
                  <a:pt x="837425" y="180304"/>
                  <a:pt x="760154" y="206061"/>
                  <a:pt x="760153" y="206062"/>
                </a:cubicBezTo>
                <a:cubicBezTo>
                  <a:pt x="747274" y="214648"/>
                  <a:pt x="735361" y="224898"/>
                  <a:pt x="721516" y="231820"/>
                </a:cubicBezTo>
                <a:cubicBezTo>
                  <a:pt x="700931" y="242112"/>
                  <a:pt x="650619" y="252077"/>
                  <a:pt x="631364" y="257578"/>
                </a:cubicBezTo>
                <a:cubicBezTo>
                  <a:pt x="618311" y="261307"/>
                  <a:pt x="605606" y="266163"/>
                  <a:pt x="592727" y="270456"/>
                </a:cubicBezTo>
                <a:cubicBezTo>
                  <a:pt x="579848" y="279042"/>
                  <a:pt x="568235" y="289928"/>
                  <a:pt x="554091" y="296214"/>
                </a:cubicBezTo>
                <a:cubicBezTo>
                  <a:pt x="529280" y="307241"/>
                  <a:pt x="476817" y="321972"/>
                  <a:pt x="476817" y="321972"/>
                </a:cubicBezTo>
                <a:cubicBezTo>
                  <a:pt x="452553" y="346236"/>
                  <a:pt x="431819" y="372021"/>
                  <a:pt x="399544" y="386366"/>
                </a:cubicBezTo>
                <a:cubicBezTo>
                  <a:pt x="261607" y="447672"/>
                  <a:pt x="371075" y="379588"/>
                  <a:pt x="283634" y="437882"/>
                </a:cubicBezTo>
                <a:cubicBezTo>
                  <a:pt x="214950" y="540910"/>
                  <a:pt x="305098" y="416418"/>
                  <a:pt x="219240" y="502276"/>
                </a:cubicBezTo>
                <a:cubicBezTo>
                  <a:pt x="208295" y="513221"/>
                  <a:pt x="206921" y="533233"/>
                  <a:pt x="193482" y="540913"/>
                </a:cubicBezTo>
                <a:cubicBezTo>
                  <a:pt x="174476" y="551773"/>
                  <a:pt x="150553" y="549499"/>
                  <a:pt x="129088" y="553792"/>
                </a:cubicBezTo>
                <a:cubicBezTo>
                  <a:pt x="104015" y="629010"/>
                  <a:pt x="135827" y="559930"/>
                  <a:pt x="77572" y="618186"/>
                </a:cubicBezTo>
                <a:cubicBezTo>
                  <a:pt x="19319" y="676440"/>
                  <a:pt x="88396" y="644630"/>
                  <a:pt x="13178" y="669701"/>
                </a:cubicBezTo>
                <a:cubicBezTo>
                  <a:pt x="8885" y="682580"/>
                  <a:pt x="-1933" y="694947"/>
                  <a:pt x="299" y="708338"/>
                </a:cubicBezTo>
                <a:cubicBezTo>
                  <a:pt x="16943" y="808202"/>
                  <a:pt x="45550" y="688499"/>
                  <a:pt x="13178" y="785611"/>
                </a:cubicBezTo>
                <a:cubicBezTo>
                  <a:pt x="27871" y="829690"/>
                  <a:pt x="47653" y="911626"/>
                  <a:pt x="90451" y="940158"/>
                </a:cubicBezTo>
                <a:lnTo>
                  <a:pt x="129088" y="965916"/>
                </a:lnTo>
                <a:cubicBezTo>
                  <a:pt x="124795" y="983088"/>
                  <a:pt x="121072" y="1000412"/>
                  <a:pt x="116209" y="1017431"/>
                </a:cubicBezTo>
                <a:cubicBezTo>
                  <a:pt x="112479" y="1030484"/>
                  <a:pt x="101098" y="1042677"/>
                  <a:pt x="103330" y="1056068"/>
                </a:cubicBezTo>
                <a:cubicBezTo>
                  <a:pt x="105875" y="1071336"/>
                  <a:pt x="120502" y="1081825"/>
                  <a:pt x="129088" y="1094704"/>
                </a:cubicBezTo>
                <a:cubicBezTo>
                  <a:pt x="133381" y="1107583"/>
                  <a:pt x="141967" y="1119765"/>
                  <a:pt x="141967" y="1133341"/>
                </a:cubicBezTo>
                <a:cubicBezTo>
                  <a:pt x="141967" y="1152421"/>
                  <a:pt x="107623" y="1191534"/>
                  <a:pt x="141967" y="1210614"/>
                </a:cubicBezTo>
                <a:cubicBezTo>
                  <a:pt x="172913" y="1227806"/>
                  <a:pt x="211414" y="1225177"/>
                  <a:pt x="244998" y="1236372"/>
                </a:cubicBezTo>
                <a:cubicBezTo>
                  <a:pt x="374803" y="1279641"/>
                  <a:pt x="173486" y="1213632"/>
                  <a:pt x="335150" y="1262130"/>
                </a:cubicBezTo>
                <a:cubicBezTo>
                  <a:pt x="335168" y="1262135"/>
                  <a:pt x="431733" y="1294324"/>
                  <a:pt x="451060" y="1300766"/>
                </a:cubicBezTo>
                <a:cubicBezTo>
                  <a:pt x="463939" y="1305059"/>
                  <a:pt x="476384" y="1310983"/>
                  <a:pt x="489696" y="1313645"/>
                </a:cubicBezTo>
                <a:cubicBezTo>
                  <a:pt x="683898" y="1352485"/>
                  <a:pt x="441928" y="1303029"/>
                  <a:pt x="605606" y="1339403"/>
                </a:cubicBezTo>
                <a:cubicBezTo>
                  <a:pt x="626974" y="1344152"/>
                  <a:pt x="648764" y="1346973"/>
                  <a:pt x="670000" y="1352282"/>
                </a:cubicBezTo>
                <a:cubicBezTo>
                  <a:pt x="683170" y="1355575"/>
                  <a:pt x="695139" y="1363715"/>
                  <a:pt x="708637" y="1365161"/>
                </a:cubicBezTo>
                <a:cubicBezTo>
                  <a:pt x="815691" y="1376631"/>
                  <a:pt x="1030609" y="1390918"/>
                  <a:pt x="1030609" y="1390918"/>
                </a:cubicBezTo>
                <a:cubicBezTo>
                  <a:pt x="1069296" y="1385391"/>
                  <a:pt x="1143732" y="1376458"/>
                  <a:pt x="1185155" y="1365161"/>
                </a:cubicBezTo>
                <a:cubicBezTo>
                  <a:pt x="1211350" y="1358017"/>
                  <a:pt x="1235347" y="1341337"/>
                  <a:pt x="1262429" y="1339403"/>
                </a:cubicBezTo>
                <a:lnTo>
                  <a:pt x="1442733" y="1326524"/>
                </a:lnTo>
                <a:cubicBezTo>
                  <a:pt x="1511337" y="1312803"/>
                  <a:pt x="1485237" y="1313645"/>
                  <a:pt x="1520006" y="1313645"/>
                </a:cubicBezTo>
              </a:path>
            </a:pathLst>
          </a:cu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Rodyklė žemyn 16"/>
          <p:cNvSpPr/>
          <p:nvPr/>
        </p:nvSpPr>
        <p:spPr>
          <a:xfrm>
            <a:off x="702365" y="1086679"/>
            <a:ext cx="598401" cy="1086678"/>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Rodyklė žemyn 17"/>
          <p:cNvSpPr/>
          <p:nvPr/>
        </p:nvSpPr>
        <p:spPr>
          <a:xfrm>
            <a:off x="8273276" y="192158"/>
            <a:ext cx="598401" cy="1086678"/>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Rodyklė žemyn 18"/>
          <p:cNvSpPr/>
          <p:nvPr/>
        </p:nvSpPr>
        <p:spPr>
          <a:xfrm rot="10800000">
            <a:off x="8172112" y="5486400"/>
            <a:ext cx="598401" cy="1086678"/>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Rodyklė žemyn 19"/>
          <p:cNvSpPr/>
          <p:nvPr/>
        </p:nvSpPr>
        <p:spPr>
          <a:xfrm>
            <a:off x="3989464" y="848140"/>
            <a:ext cx="598401" cy="1086678"/>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8398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aveikslėlis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3" name="Grupė 22"/>
          <p:cNvGrpSpPr/>
          <p:nvPr/>
        </p:nvGrpSpPr>
        <p:grpSpPr>
          <a:xfrm>
            <a:off x="2241204" y="1370609"/>
            <a:ext cx="1330641" cy="1997037"/>
            <a:chOff x="2241204" y="1370609"/>
            <a:chExt cx="1330641" cy="1997037"/>
          </a:xfrm>
        </p:grpSpPr>
        <p:sp>
          <p:nvSpPr>
            <p:cNvPr id="4" name="Laisva forma 3"/>
            <p:cNvSpPr/>
            <p:nvPr/>
          </p:nvSpPr>
          <p:spPr>
            <a:xfrm>
              <a:off x="2241204" y="1446415"/>
              <a:ext cx="1233516" cy="1845425"/>
            </a:xfrm>
            <a:custGeom>
              <a:avLst/>
              <a:gdLst>
                <a:gd name="connsiteX0" fmla="*/ 169487 w 1233516"/>
                <a:gd name="connsiteY0" fmla="*/ 1845425 h 1845425"/>
                <a:gd name="connsiteX1" fmla="*/ 86360 w 1233516"/>
                <a:gd name="connsiteY1" fmla="*/ 448887 h 1845425"/>
                <a:gd name="connsiteX2" fmla="*/ 1233516 w 1233516"/>
                <a:gd name="connsiteY2" fmla="*/ 0 h 1845425"/>
              </a:gdLst>
              <a:ahLst/>
              <a:cxnLst>
                <a:cxn ang="0">
                  <a:pos x="connsiteX0" y="connsiteY0"/>
                </a:cxn>
                <a:cxn ang="0">
                  <a:pos x="connsiteX1" y="connsiteY1"/>
                </a:cxn>
                <a:cxn ang="0">
                  <a:pos x="connsiteX2" y="connsiteY2"/>
                </a:cxn>
              </a:cxnLst>
              <a:rect l="l" t="t" r="r" b="b"/>
              <a:pathLst>
                <a:path w="1233516" h="1845425">
                  <a:moveTo>
                    <a:pt x="169487" y="1845425"/>
                  </a:moveTo>
                  <a:cubicBezTo>
                    <a:pt x="39254" y="1300941"/>
                    <a:pt x="-90978" y="756458"/>
                    <a:pt x="86360" y="448887"/>
                  </a:cubicBezTo>
                  <a:cubicBezTo>
                    <a:pt x="263698" y="141316"/>
                    <a:pt x="748607" y="70658"/>
                    <a:pt x="1233516" y="0"/>
                  </a:cubicBezTo>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Ovalas 11"/>
            <p:cNvSpPr/>
            <p:nvPr/>
          </p:nvSpPr>
          <p:spPr>
            <a:xfrm>
              <a:off x="2297844" y="3169777"/>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Ovalas 13"/>
            <p:cNvSpPr/>
            <p:nvPr/>
          </p:nvSpPr>
          <p:spPr>
            <a:xfrm>
              <a:off x="3377594" y="1370609"/>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4" name="Grupė 23"/>
          <p:cNvGrpSpPr/>
          <p:nvPr/>
        </p:nvGrpSpPr>
        <p:grpSpPr>
          <a:xfrm>
            <a:off x="4528281" y="1213153"/>
            <a:ext cx="2375286" cy="553194"/>
            <a:chOff x="4528281" y="1213153"/>
            <a:chExt cx="2375286" cy="553194"/>
          </a:xfrm>
        </p:grpSpPr>
        <p:sp>
          <p:nvSpPr>
            <p:cNvPr id="7" name="Laisva forma 6"/>
            <p:cNvSpPr/>
            <p:nvPr/>
          </p:nvSpPr>
          <p:spPr>
            <a:xfrm>
              <a:off x="4618644" y="1213153"/>
              <a:ext cx="2194560" cy="466524"/>
            </a:xfrm>
            <a:custGeom>
              <a:avLst/>
              <a:gdLst>
                <a:gd name="connsiteX0" fmla="*/ 0 w 2194560"/>
                <a:gd name="connsiteY0" fmla="*/ 366771 h 466524"/>
                <a:gd name="connsiteX1" fmla="*/ 864523 w 2194560"/>
                <a:gd name="connsiteY1" fmla="*/ 1011 h 466524"/>
                <a:gd name="connsiteX2" fmla="*/ 2194560 w 2194560"/>
                <a:gd name="connsiteY2" fmla="*/ 466524 h 466524"/>
              </a:gdLst>
              <a:ahLst/>
              <a:cxnLst>
                <a:cxn ang="0">
                  <a:pos x="connsiteX0" y="connsiteY0"/>
                </a:cxn>
                <a:cxn ang="0">
                  <a:pos x="connsiteX1" y="connsiteY1"/>
                </a:cxn>
                <a:cxn ang="0">
                  <a:pos x="connsiteX2" y="connsiteY2"/>
                </a:cxn>
              </a:cxnLst>
              <a:rect l="l" t="t" r="r" b="b"/>
              <a:pathLst>
                <a:path w="2194560" h="466524">
                  <a:moveTo>
                    <a:pt x="0" y="366771"/>
                  </a:moveTo>
                  <a:cubicBezTo>
                    <a:pt x="249381" y="175578"/>
                    <a:pt x="498763" y="-15614"/>
                    <a:pt x="864523" y="1011"/>
                  </a:cubicBezTo>
                  <a:cubicBezTo>
                    <a:pt x="1230283" y="17636"/>
                    <a:pt x="1712421" y="242080"/>
                    <a:pt x="2194560" y="466524"/>
                  </a:cubicBezTo>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Ovalas 14"/>
            <p:cNvSpPr/>
            <p:nvPr/>
          </p:nvSpPr>
          <p:spPr>
            <a:xfrm>
              <a:off x="4528281" y="1492350"/>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Ovalas 15"/>
            <p:cNvSpPr/>
            <p:nvPr/>
          </p:nvSpPr>
          <p:spPr>
            <a:xfrm>
              <a:off x="6709316" y="1568478"/>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5" name="Grupė 24"/>
          <p:cNvGrpSpPr/>
          <p:nvPr/>
        </p:nvGrpSpPr>
        <p:grpSpPr>
          <a:xfrm>
            <a:off x="8448358" y="1819812"/>
            <a:ext cx="1268703" cy="1836969"/>
            <a:chOff x="8448358" y="1819812"/>
            <a:chExt cx="1268703" cy="1836969"/>
          </a:xfrm>
        </p:grpSpPr>
        <p:sp>
          <p:nvSpPr>
            <p:cNvPr id="8" name="Laisva forma 7"/>
            <p:cNvSpPr/>
            <p:nvPr/>
          </p:nvSpPr>
          <p:spPr>
            <a:xfrm>
              <a:off x="8545484" y="1895302"/>
              <a:ext cx="1171577" cy="1662545"/>
            </a:xfrm>
            <a:custGeom>
              <a:avLst/>
              <a:gdLst>
                <a:gd name="connsiteX0" fmla="*/ 0 w 1171577"/>
                <a:gd name="connsiteY0" fmla="*/ 0 h 1662545"/>
                <a:gd name="connsiteX1" fmla="*/ 1130531 w 1171577"/>
                <a:gd name="connsiteY1" fmla="*/ 847898 h 1662545"/>
                <a:gd name="connsiteX2" fmla="*/ 814647 w 1171577"/>
                <a:gd name="connsiteY2" fmla="*/ 1662545 h 1662545"/>
              </a:gdLst>
              <a:ahLst/>
              <a:cxnLst>
                <a:cxn ang="0">
                  <a:pos x="connsiteX0" y="connsiteY0"/>
                </a:cxn>
                <a:cxn ang="0">
                  <a:pos x="connsiteX1" y="connsiteY1"/>
                </a:cxn>
                <a:cxn ang="0">
                  <a:pos x="connsiteX2" y="connsiteY2"/>
                </a:cxn>
              </a:cxnLst>
              <a:rect l="l" t="t" r="r" b="b"/>
              <a:pathLst>
                <a:path w="1171577" h="1662545">
                  <a:moveTo>
                    <a:pt x="0" y="0"/>
                  </a:moveTo>
                  <a:cubicBezTo>
                    <a:pt x="497378" y="285403"/>
                    <a:pt x="994757" y="570807"/>
                    <a:pt x="1130531" y="847898"/>
                  </a:cubicBezTo>
                  <a:cubicBezTo>
                    <a:pt x="1266306" y="1124989"/>
                    <a:pt x="1040476" y="1393767"/>
                    <a:pt x="814647" y="1662545"/>
                  </a:cubicBezTo>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Ovalas 16"/>
            <p:cNvSpPr/>
            <p:nvPr/>
          </p:nvSpPr>
          <p:spPr>
            <a:xfrm>
              <a:off x="9230627" y="3458912"/>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Ovalas 17"/>
            <p:cNvSpPr/>
            <p:nvPr/>
          </p:nvSpPr>
          <p:spPr>
            <a:xfrm>
              <a:off x="8448358" y="1819812"/>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2" name="Grupė 21"/>
          <p:cNvGrpSpPr/>
          <p:nvPr/>
        </p:nvGrpSpPr>
        <p:grpSpPr>
          <a:xfrm>
            <a:off x="341024" y="3069335"/>
            <a:ext cx="5379445" cy="2837598"/>
            <a:chOff x="341024" y="3069335"/>
            <a:chExt cx="5379445" cy="2837598"/>
          </a:xfrm>
        </p:grpSpPr>
        <p:sp>
          <p:nvSpPr>
            <p:cNvPr id="10" name="Laisva forma 9"/>
            <p:cNvSpPr/>
            <p:nvPr/>
          </p:nvSpPr>
          <p:spPr>
            <a:xfrm>
              <a:off x="341024" y="3175462"/>
              <a:ext cx="5295005" cy="2731471"/>
            </a:xfrm>
            <a:custGeom>
              <a:avLst/>
              <a:gdLst>
                <a:gd name="connsiteX0" fmla="*/ 590001 w 5295005"/>
                <a:gd name="connsiteY0" fmla="*/ 0 h 2731471"/>
                <a:gd name="connsiteX1" fmla="*/ 8111 w 5295005"/>
                <a:gd name="connsiteY1" fmla="*/ 914400 h 2731471"/>
                <a:gd name="connsiteX2" fmla="*/ 972387 w 5295005"/>
                <a:gd name="connsiteY2" fmla="*/ 2593571 h 2731471"/>
                <a:gd name="connsiteX3" fmla="*/ 3815340 w 5295005"/>
                <a:gd name="connsiteY3" fmla="*/ 2543694 h 2731471"/>
                <a:gd name="connsiteX4" fmla="*/ 5295005 w 5295005"/>
                <a:gd name="connsiteY4" fmla="*/ 1812174 h 2731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5005" h="2731471">
                  <a:moveTo>
                    <a:pt x="590001" y="0"/>
                  </a:moveTo>
                  <a:cubicBezTo>
                    <a:pt x="267190" y="241069"/>
                    <a:pt x="-55620" y="482138"/>
                    <a:pt x="8111" y="914400"/>
                  </a:cubicBezTo>
                  <a:cubicBezTo>
                    <a:pt x="71842" y="1346662"/>
                    <a:pt x="337849" y="2322022"/>
                    <a:pt x="972387" y="2593571"/>
                  </a:cubicBezTo>
                  <a:cubicBezTo>
                    <a:pt x="1606925" y="2865120"/>
                    <a:pt x="3094904" y="2673927"/>
                    <a:pt x="3815340" y="2543694"/>
                  </a:cubicBezTo>
                  <a:cubicBezTo>
                    <a:pt x="4535776" y="2413461"/>
                    <a:pt x="5295005" y="1812174"/>
                    <a:pt x="5295005" y="1812174"/>
                  </a:cubicBezTo>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Ovalas 12"/>
            <p:cNvSpPr/>
            <p:nvPr/>
          </p:nvSpPr>
          <p:spPr>
            <a:xfrm>
              <a:off x="896266" y="3069335"/>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Ovalas 19"/>
            <p:cNvSpPr/>
            <p:nvPr/>
          </p:nvSpPr>
          <p:spPr>
            <a:xfrm>
              <a:off x="5526218" y="4883639"/>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6" name="Grupė 25"/>
          <p:cNvGrpSpPr/>
          <p:nvPr/>
        </p:nvGrpSpPr>
        <p:grpSpPr>
          <a:xfrm>
            <a:off x="5804910" y="3841298"/>
            <a:ext cx="5861038" cy="2345612"/>
            <a:chOff x="5804910" y="3841298"/>
            <a:chExt cx="5861038" cy="2345612"/>
          </a:xfrm>
        </p:grpSpPr>
        <p:sp>
          <p:nvSpPr>
            <p:cNvPr id="11" name="Laisva forma 10"/>
            <p:cNvSpPr/>
            <p:nvPr/>
          </p:nvSpPr>
          <p:spPr>
            <a:xfrm>
              <a:off x="5902036" y="3940233"/>
              <a:ext cx="5763912" cy="2246677"/>
            </a:xfrm>
            <a:custGeom>
              <a:avLst/>
              <a:gdLst>
                <a:gd name="connsiteX0" fmla="*/ 0 w 5763912"/>
                <a:gd name="connsiteY0" fmla="*/ 1047403 h 2246677"/>
                <a:gd name="connsiteX1" fmla="*/ 3574473 w 5763912"/>
                <a:gd name="connsiteY1" fmla="*/ 2244436 h 2246677"/>
                <a:gd name="connsiteX2" fmla="*/ 5719157 w 5763912"/>
                <a:gd name="connsiteY2" fmla="*/ 781396 h 2246677"/>
                <a:gd name="connsiteX3" fmla="*/ 4821382 w 5763912"/>
                <a:gd name="connsiteY3" fmla="*/ 0 h 2246677"/>
              </a:gdLst>
              <a:ahLst/>
              <a:cxnLst>
                <a:cxn ang="0">
                  <a:pos x="connsiteX0" y="connsiteY0"/>
                </a:cxn>
                <a:cxn ang="0">
                  <a:pos x="connsiteX1" y="connsiteY1"/>
                </a:cxn>
                <a:cxn ang="0">
                  <a:pos x="connsiteX2" y="connsiteY2"/>
                </a:cxn>
                <a:cxn ang="0">
                  <a:pos x="connsiteX3" y="connsiteY3"/>
                </a:cxn>
              </a:cxnLst>
              <a:rect l="l" t="t" r="r" b="b"/>
              <a:pathLst>
                <a:path w="5763912" h="2246677">
                  <a:moveTo>
                    <a:pt x="0" y="1047403"/>
                  </a:moveTo>
                  <a:cubicBezTo>
                    <a:pt x="1310640" y="1668086"/>
                    <a:pt x="2621280" y="2288770"/>
                    <a:pt x="3574473" y="2244436"/>
                  </a:cubicBezTo>
                  <a:cubicBezTo>
                    <a:pt x="4527666" y="2200102"/>
                    <a:pt x="5511339" y="1155469"/>
                    <a:pt x="5719157" y="781396"/>
                  </a:cubicBezTo>
                  <a:cubicBezTo>
                    <a:pt x="5926975" y="407323"/>
                    <a:pt x="5374178" y="203661"/>
                    <a:pt x="4821382" y="0"/>
                  </a:cubicBezTo>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Ovalas 18"/>
            <p:cNvSpPr/>
            <p:nvPr/>
          </p:nvSpPr>
          <p:spPr>
            <a:xfrm>
              <a:off x="10638551" y="3841298"/>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1" name="Ovalas 20"/>
            <p:cNvSpPr/>
            <p:nvPr/>
          </p:nvSpPr>
          <p:spPr>
            <a:xfrm>
              <a:off x="5804910" y="4865702"/>
              <a:ext cx="194251" cy="19786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54" name="Grupė 53"/>
          <p:cNvGrpSpPr/>
          <p:nvPr/>
        </p:nvGrpSpPr>
        <p:grpSpPr>
          <a:xfrm>
            <a:off x="4528281" y="6200766"/>
            <a:ext cx="2533587" cy="1190574"/>
            <a:chOff x="4528281" y="6200766"/>
            <a:chExt cx="2533587" cy="1190574"/>
          </a:xfrm>
        </p:grpSpPr>
        <p:cxnSp>
          <p:nvCxnSpPr>
            <p:cNvPr id="32" name="Tiesioji jungtis 31"/>
            <p:cNvCxnSpPr/>
            <p:nvPr/>
          </p:nvCxnSpPr>
          <p:spPr>
            <a:xfrm flipH="1">
              <a:off x="4528281" y="6234316"/>
              <a:ext cx="845824" cy="15038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Tiesioji jungtis 32"/>
            <p:cNvCxnSpPr/>
            <p:nvPr/>
          </p:nvCxnSpPr>
          <p:spPr>
            <a:xfrm flipH="1">
              <a:off x="4568856" y="6466887"/>
              <a:ext cx="787029" cy="32806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Tiesioji jungtis 33"/>
            <p:cNvCxnSpPr/>
            <p:nvPr/>
          </p:nvCxnSpPr>
          <p:spPr>
            <a:xfrm flipH="1">
              <a:off x="4808934" y="6635948"/>
              <a:ext cx="727712" cy="549435"/>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Tiesioji jungtis 34"/>
            <p:cNvCxnSpPr/>
            <p:nvPr/>
          </p:nvCxnSpPr>
          <p:spPr>
            <a:xfrm flipH="1" flipV="1">
              <a:off x="6244880" y="6200766"/>
              <a:ext cx="816988" cy="10297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Tiesioji jungtis 35"/>
            <p:cNvCxnSpPr/>
            <p:nvPr/>
          </p:nvCxnSpPr>
          <p:spPr>
            <a:xfrm>
              <a:off x="6174757" y="6466887"/>
              <a:ext cx="687253" cy="26042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Tiesioji jungtis 36"/>
            <p:cNvCxnSpPr/>
            <p:nvPr/>
          </p:nvCxnSpPr>
          <p:spPr>
            <a:xfrm>
              <a:off x="5767903" y="6707046"/>
              <a:ext cx="1" cy="684294"/>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Tiesioji jungtis 37"/>
            <p:cNvCxnSpPr/>
            <p:nvPr/>
          </p:nvCxnSpPr>
          <p:spPr>
            <a:xfrm>
              <a:off x="5999161" y="6557236"/>
              <a:ext cx="491438" cy="68315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20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6" presetClass="entr" presetSubtype="16"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circle(in)">
                                      <p:cBhvr>
                                        <p:cTn id="3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3837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1661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38317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9969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kaidre citrinos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709"/>
            <a:ext cx="12192000" cy="6858000"/>
          </a:xfrm>
          <a:prstGeom prst="rect">
            <a:avLst/>
          </a:prstGeom>
        </p:spPr>
      </p:pic>
    </p:spTree>
    <p:extLst>
      <p:ext uri="{BB962C8B-B14F-4D97-AF65-F5344CB8AC3E}">
        <p14:creationId xmlns:p14="http://schemas.microsoft.com/office/powerpoint/2010/main" val="2226390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634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5083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6024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6767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7823105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593</Words>
  <Application>Microsoft Office PowerPoint</Application>
  <PresentationFormat>Plačiaekranė</PresentationFormat>
  <Paragraphs>43</Paragraphs>
  <Slides>24</Slides>
  <Notes>19</Notes>
  <HiddenSlides>0</HiddenSlides>
  <MMClips>3</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24</vt:i4>
      </vt:variant>
    </vt:vector>
  </HeadingPairs>
  <TitlesOfParts>
    <vt:vector size="28" baseType="lpstr">
      <vt:lpstr>Arial</vt:lpstr>
      <vt:lpstr>Calibri</vt:lpstr>
      <vt:lpstr>Calibri Light</vt:lpstr>
      <vt:lpstr>„Office“ tema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„Microsoft“ abonementas</dc:creator>
  <cp:lastModifiedBy>Vartotojas</cp:lastModifiedBy>
  <cp:revision>19</cp:revision>
  <dcterms:created xsi:type="dcterms:W3CDTF">2023-01-03T09:39:07Z</dcterms:created>
  <dcterms:modified xsi:type="dcterms:W3CDTF">2023-01-17T09:51:31Z</dcterms:modified>
</cp:coreProperties>
</file>