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60" r:id="rId2"/>
    <p:sldId id="261" r:id="rId3"/>
    <p:sldId id="271" r:id="rId4"/>
    <p:sldId id="262" r:id="rId5"/>
    <p:sldId id="266" r:id="rId6"/>
    <p:sldId id="256" r:id="rId7"/>
    <p:sldId id="258" r:id="rId8"/>
    <p:sldId id="268" r:id="rId9"/>
    <p:sldId id="269" r:id="rId10"/>
    <p:sldId id="263" r:id="rId11"/>
    <p:sldId id="270" r:id="rId12"/>
    <p:sldId id="272" r:id="rId13"/>
    <p:sldId id="267" r:id="rId14"/>
    <p:sldId id="274" r:id="rId15"/>
    <p:sldId id="273" r:id="rId16"/>
    <p:sldId id="276" r:id="rId17"/>
    <p:sldId id="277" r:id="rId18"/>
    <p:sldId id="278" r:id="rId19"/>
    <p:sldId id="280" r:id="rId20"/>
    <p:sldId id="264" r:id="rId21"/>
    <p:sldId id="279" r:id="rId22"/>
  </p:sldIdLst>
  <p:sldSz cx="12192000" cy="6858000"/>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0093"/>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72" autoAdjust="0"/>
    <p:restoredTop sz="57424" autoAdjust="0"/>
  </p:normalViewPr>
  <p:slideViewPr>
    <p:cSldViewPr snapToGrid="0">
      <p:cViewPr varScale="1">
        <p:scale>
          <a:sx n="39" d="100"/>
          <a:sy n="39" d="100"/>
        </p:scale>
        <p:origin x="1520" y="36"/>
      </p:cViewPr>
      <p:guideLst/>
    </p:cSldViewPr>
  </p:slideViewPr>
  <p:notesTextViewPr>
    <p:cViewPr>
      <p:scale>
        <a:sx n="1" d="1"/>
        <a:sy n="1" d="1"/>
      </p:scale>
      <p:origin x="0" y="0"/>
    </p:cViewPr>
  </p:notesTextViewPr>
  <p:sorterViewPr>
    <p:cViewPr varScale="1">
      <p:scale>
        <a:sx n="100" d="100"/>
        <a:sy n="100" d="100"/>
      </p:scale>
      <p:origin x="0" y="-11808"/>
    </p:cViewPr>
  </p:sorterViewPr>
  <p:notesViewPr>
    <p:cSldViewPr snapToGrid="0">
      <p:cViewPr varScale="1">
        <p:scale>
          <a:sx n="83" d="100"/>
          <a:sy n="83" d="100"/>
        </p:scale>
        <p:origin x="1728"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t-LT"/>
          </a:p>
        </p:txBody>
      </p:sp>
      <p:sp>
        <p:nvSpPr>
          <p:cNvPr id="3" name="Datos vietos rezervavimo ženklas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E6C84C-A743-49B2-AEB2-424A9A7D12AD}" type="datetimeFigureOut">
              <a:rPr lang="lt-LT" smtClean="0"/>
              <a:t>2023-01-17</a:t>
            </a:fld>
            <a:endParaRPr lang="lt-LT"/>
          </a:p>
        </p:txBody>
      </p:sp>
      <p:sp>
        <p:nvSpPr>
          <p:cNvPr id="4" name="Skaidrės vaizdo vietos rezervavimo ženkla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t-LT"/>
          </a:p>
        </p:txBody>
      </p:sp>
      <p:sp>
        <p:nvSpPr>
          <p:cNvPr id="5" name="Pastabų vietos rezervavimo ženkl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p>
        </p:txBody>
      </p:sp>
      <p:sp>
        <p:nvSpPr>
          <p:cNvPr id="6" name="Poraštės vietos rezervavimo ženklas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t-LT"/>
          </a:p>
        </p:txBody>
      </p:sp>
      <p:sp>
        <p:nvSpPr>
          <p:cNvPr id="7" name="Skaidrės numerio vietos rezervavimo ženklas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BE3BADF-5FE5-4750-8E4E-2AC7CCB5448C}" type="slidenum">
              <a:rPr lang="lt-LT" smtClean="0"/>
              <a:t>‹#›</a:t>
            </a:fld>
            <a:endParaRPr lang="lt-LT"/>
          </a:p>
        </p:txBody>
      </p:sp>
    </p:spTree>
    <p:extLst>
      <p:ext uri="{BB962C8B-B14F-4D97-AF65-F5344CB8AC3E}">
        <p14:creationId xmlns:p14="http://schemas.microsoft.com/office/powerpoint/2010/main" val="8599832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r>
              <a:rPr lang="lt-LT" dirty="0"/>
              <a:t>Šiandien sužinosime, kodėl vanduo išlaiko formą,  praktiškai pamėginsime vandens formas išardyti ir surengsime vandens lašelių lenktynes. </a:t>
            </a:r>
          </a:p>
        </p:txBody>
      </p:sp>
      <p:sp>
        <p:nvSpPr>
          <p:cNvPr id="4" name="Skaidrės numerio vietos rezervavimo ženklas 3"/>
          <p:cNvSpPr>
            <a:spLocks noGrp="1"/>
          </p:cNvSpPr>
          <p:nvPr>
            <p:ph type="sldNum" sz="quarter" idx="10"/>
          </p:nvPr>
        </p:nvSpPr>
        <p:spPr/>
        <p:txBody>
          <a:bodyPr/>
          <a:lstStyle/>
          <a:p>
            <a:fld id="{CBE3BADF-5FE5-4750-8E4E-2AC7CCB5448C}" type="slidenum">
              <a:rPr lang="lt-LT" smtClean="0"/>
              <a:t>1</a:t>
            </a:fld>
            <a:endParaRPr lang="lt-LT"/>
          </a:p>
        </p:txBody>
      </p:sp>
    </p:spTree>
    <p:extLst>
      <p:ext uri="{BB962C8B-B14F-4D97-AF65-F5344CB8AC3E}">
        <p14:creationId xmlns:p14="http://schemas.microsoft.com/office/powerpoint/2010/main" val="41465887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r>
              <a:rPr lang="lt-LT" dirty="0"/>
              <a:t>Ant A4 dydžio popieriaus lapo nusipieškite lašelių judėjimo trasas. Pasinaudokite pavyzdžiais.  Mokiniams galima duoti iš anksto paruoštus lapus arba pasiūlyti juos nusipiešti. Jei mokiniai kurs trasas patys, verta iš anksto perspėti, kad trasa neturėtų būti labai sudėtinga – lašeliui nukeliauti iki finišo nebus paprasta...  Dešinėje pavaizduotiems apskritimams nupiešti pasiūlykite pasinaudoti apvaliais daiktais iš aplinkos  (monetos, kamšteliai, lėkštutės, puodeliai...) ar iš anksto paruoštais šablonais. Priklausomai nuo užsiėmimo tikslų, galimybių ir laiko -  galima pasimokyti pasigaminti trasas maketuojant kompiuteriu ar mokytis naudotis skriestuvu.</a:t>
            </a:r>
          </a:p>
        </p:txBody>
      </p:sp>
      <p:sp>
        <p:nvSpPr>
          <p:cNvPr id="4" name="Skaidrės numerio vietos rezervavimo ženklas 3"/>
          <p:cNvSpPr>
            <a:spLocks noGrp="1"/>
          </p:cNvSpPr>
          <p:nvPr>
            <p:ph type="sldNum" sz="quarter" idx="10"/>
          </p:nvPr>
        </p:nvSpPr>
        <p:spPr/>
        <p:txBody>
          <a:bodyPr/>
          <a:lstStyle/>
          <a:p>
            <a:fld id="{CBE3BADF-5FE5-4750-8E4E-2AC7CCB5448C}" type="slidenum">
              <a:rPr lang="lt-LT" smtClean="0"/>
              <a:t>2</a:t>
            </a:fld>
            <a:endParaRPr lang="lt-LT"/>
          </a:p>
        </p:txBody>
      </p:sp>
    </p:spTree>
    <p:extLst>
      <p:ext uri="{BB962C8B-B14F-4D97-AF65-F5344CB8AC3E}">
        <p14:creationId xmlns:p14="http://schemas.microsoft.com/office/powerpoint/2010/main" val="37511258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CBE3BADF-5FE5-4750-8E4E-2AC7CCB5448C}" type="slidenum">
              <a:rPr lang="lt-LT" smtClean="0"/>
              <a:t>3</a:t>
            </a:fld>
            <a:endParaRPr lang="lt-LT"/>
          </a:p>
        </p:txBody>
      </p:sp>
    </p:spTree>
    <p:extLst>
      <p:ext uri="{BB962C8B-B14F-4D97-AF65-F5344CB8AC3E}">
        <p14:creationId xmlns:p14="http://schemas.microsoft.com/office/powerpoint/2010/main" val="17725934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r>
              <a:rPr lang="lt-LT" dirty="0"/>
              <a:t>Įdėkite paruoštus lapus į plastikines įmautes – galima prieš tai buvusioje skaidrėje parodytus piešinius sudėti į vieną įmautę, taip, kad galėtume panaudoti abi puses... Geriau naudoti naujas dar nenaudotas įmautes.</a:t>
            </a:r>
          </a:p>
        </p:txBody>
      </p:sp>
      <p:sp>
        <p:nvSpPr>
          <p:cNvPr id="4" name="Skaidrės numerio vietos rezervavimo ženklas 3"/>
          <p:cNvSpPr>
            <a:spLocks noGrp="1"/>
          </p:cNvSpPr>
          <p:nvPr>
            <p:ph type="sldNum" sz="quarter" idx="10"/>
          </p:nvPr>
        </p:nvSpPr>
        <p:spPr/>
        <p:txBody>
          <a:bodyPr/>
          <a:lstStyle/>
          <a:p>
            <a:fld id="{CBE3BADF-5FE5-4750-8E4E-2AC7CCB5448C}" type="slidenum">
              <a:rPr lang="lt-LT" smtClean="0"/>
              <a:t>4</a:t>
            </a:fld>
            <a:endParaRPr lang="lt-LT"/>
          </a:p>
        </p:txBody>
      </p:sp>
    </p:spTree>
    <p:extLst>
      <p:ext uri="{BB962C8B-B14F-4D97-AF65-F5344CB8AC3E}">
        <p14:creationId xmlns:p14="http://schemas.microsoft.com/office/powerpoint/2010/main" val="18482101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r>
              <a:rPr lang="lt-LT" dirty="0"/>
              <a:t>Savo trasos pradžioje užlašinkite vandens lašą. Aptarkite lašo formą. Pūsdami orą per kokteilio šiaudelį oro srove „stumkite“ lašelį trasa link finišo. Pasinaudokite </a:t>
            </a:r>
            <a:r>
              <a:rPr lang="lt-LT" dirty="0" err="1"/>
              <a:t>video</a:t>
            </a:r>
            <a:r>
              <a:rPr lang="lt-LT" dirty="0"/>
              <a:t> instrukcija... Jei kažkas nepavyko ir tenka kartoti lašelio kelionę, būtina gerai nusausinti įmautę prieš kiekvieną bandymą ir jos nesuglamžyti. Aptarkite su mokiniais, kaip sekėsi stumti lašelį. Jei atsitiko taip, kad lašelis „subyrėjo“, kokia galėjo būti to priežastis ir kaip to „</a:t>
            </a:r>
            <a:r>
              <a:rPr lang="lt-LT" dirty="0" err="1"/>
              <a:t>subyrėjmo</a:t>
            </a:r>
            <a:r>
              <a:rPr lang="lt-LT" dirty="0"/>
              <a:t>“ išvengti? (čia gali būti aptarimas oro srovės stiprumas, šiaudelio galo atstumas iki lašelio, lašelio dydis, įmautės paviršius ir </a:t>
            </a:r>
            <a:r>
              <a:rPr lang="lt-LT" dirty="0" err="1"/>
              <a:t>tt</a:t>
            </a:r>
            <a:r>
              <a:rPr lang="lt-LT" dirty="0"/>
              <a:t>...)</a:t>
            </a:r>
          </a:p>
          <a:p>
            <a:endParaRPr lang="lt-LT" dirty="0"/>
          </a:p>
          <a:p>
            <a:r>
              <a:rPr lang="lt-LT" dirty="0"/>
              <a:t>Surenkite lenktynes dviejose vienodose trasose. Aptarkite taisykles, o po lenktynių – laimėjimo ar pralaimėjimo priežastis. Kodėl lašelis galėjo nepasiekti finišo?</a:t>
            </a:r>
          </a:p>
        </p:txBody>
      </p:sp>
      <p:sp>
        <p:nvSpPr>
          <p:cNvPr id="4" name="Skaidrės numerio vietos rezervavimo ženklas 3"/>
          <p:cNvSpPr>
            <a:spLocks noGrp="1"/>
          </p:cNvSpPr>
          <p:nvPr>
            <p:ph type="sldNum" sz="quarter" idx="10"/>
          </p:nvPr>
        </p:nvSpPr>
        <p:spPr/>
        <p:txBody>
          <a:bodyPr/>
          <a:lstStyle/>
          <a:p>
            <a:fld id="{CBE3BADF-5FE5-4750-8E4E-2AC7CCB5448C}" type="slidenum">
              <a:rPr lang="lt-LT" smtClean="0"/>
              <a:t>5</a:t>
            </a:fld>
            <a:endParaRPr lang="lt-LT"/>
          </a:p>
        </p:txBody>
      </p:sp>
    </p:spTree>
    <p:extLst>
      <p:ext uri="{BB962C8B-B14F-4D97-AF65-F5344CB8AC3E}">
        <p14:creationId xmlns:p14="http://schemas.microsoft.com/office/powerpoint/2010/main" val="8483888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r>
              <a:rPr lang="lt-LT" dirty="0"/>
              <a:t>Kas gi išlaiko vandens lašeli formą? Kodėl vanduo nepaskinda įmautės? </a:t>
            </a:r>
          </a:p>
          <a:p>
            <a:r>
              <a:rPr lang="lt-LT" dirty="0"/>
              <a:t>Kaip ir visi mus supantys daiktai, vanduo sudarytas iš mažų dalelių – molekulių, kurias dar sudaro atomai. Vandens molekulės formą labai lengva prisiminti ją lyginant su Volto </a:t>
            </a:r>
            <a:r>
              <a:rPr lang="lt-LT" dirty="0" err="1"/>
              <a:t>Disnėjaus</a:t>
            </a:r>
            <a:r>
              <a:rPr lang="lt-LT" dirty="0"/>
              <a:t> personažu </a:t>
            </a:r>
            <a:r>
              <a:rPr lang="lt-LT" dirty="0" err="1"/>
              <a:t>Mickey</a:t>
            </a:r>
            <a:r>
              <a:rPr lang="lt-LT" dirty="0"/>
              <a:t> </a:t>
            </a:r>
            <a:r>
              <a:rPr lang="lt-LT" dirty="0" err="1"/>
              <a:t>mouse</a:t>
            </a:r>
            <a:r>
              <a:rPr lang="lt-LT" dirty="0"/>
              <a:t>. Jo veidas primena deguonies atomą, o ausys – du vandenilio atomus. Tikriausiai yra tekę girdėt vandens cheminę formulę – ji aiškiai grafiškai pavaizduota šioje skaidrėje.</a:t>
            </a:r>
          </a:p>
        </p:txBody>
      </p:sp>
      <p:sp>
        <p:nvSpPr>
          <p:cNvPr id="4" name="Skaidrės numerio vietos rezervavimo ženklas 3"/>
          <p:cNvSpPr>
            <a:spLocks noGrp="1"/>
          </p:cNvSpPr>
          <p:nvPr>
            <p:ph type="sldNum" sz="quarter" idx="10"/>
          </p:nvPr>
        </p:nvSpPr>
        <p:spPr/>
        <p:txBody>
          <a:bodyPr/>
          <a:lstStyle/>
          <a:p>
            <a:fld id="{CBE3BADF-5FE5-4750-8E4E-2AC7CCB5448C}" type="slidenum">
              <a:rPr lang="lt-LT" smtClean="0"/>
              <a:t>6</a:t>
            </a:fld>
            <a:endParaRPr lang="lt-LT"/>
          </a:p>
        </p:txBody>
      </p:sp>
    </p:spTree>
    <p:extLst>
      <p:ext uri="{BB962C8B-B14F-4D97-AF65-F5344CB8AC3E}">
        <p14:creationId xmlns:p14="http://schemas.microsoft.com/office/powerpoint/2010/main" val="29601084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r>
              <a:rPr lang="lt-LT" dirty="0"/>
              <a:t>Vandenį sudarančios molekulės traukia viena kitą. Tačiau traukos jėgos tarp molekulių neužtektų lašo formai išlaikyti. Atsitinka taip, kad traukos jėga tarp molekulių nėra vienoda. Kaip tai atsitinka?</a:t>
            </a:r>
          </a:p>
        </p:txBody>
      </p:sp>
      <p:sp>
        <p:nvSpPr>
          <p:cNvPr id="4" name="Skaidrės numerio vietos rezervavimo ženklas 3"/>
          <p:cNvSpPr>
            <a:spLocks noGrp="1"/>
          </p:cNvSpPr>
          <p:nvPr>
            <p:ph type="sldNum" sz="quarter" idx="10"/>
          </p:nvPr>
        </p:nvSpPr>
        <p:spPr/>
        <p:txBody>
          <a:bodyPr/>
          <a:lstStyle/>
          <a:p>
            <a:fld id="{CBE3BADF-5FE5-4750-8E4E-2AC7CCB5448C}" type="slidenum">
              <a:rPr lang="lt-LT" smtClean="0"/>
              <a:t>7</a:t>
            </a:fld>
            <a:endParaRPr lang="lt-LT"/>
          </a:p>
        </p:txBody>
      </p:sp>
    </p:spTree>
    <p:extLst>
      <p:ext uri="{BB962C8B-B14F-4D97-AF65-F5344CB8AC3E}">
        <p14:creationId xmlns:p14="http://schemas.microsoft.com/office/powerpoint/2010/main" val="2434218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r>
              <a:rPr lang="lt-LT" dirty="0"/>
              <a:t>Suskaičiuokite, kiek rodyklių nukreipta į mėlynu apskritimu pažymėtą molekulę. Tai reiškia, kad molekulė naudoja savo traukos jėgą aštuonioms molekulėms pritraukti. O kaip yra su vandens paviršiuje esančiomis molekulėmis?  Joms tereikia savo trauką padalinti penkioms „kaimynėms“.  Taigi, tokia pat jėga vienu atveju panaudojama aštuonioms molekulėms pritraukti, o kitu atveju – penkioms. Kur jėga, tenkanti vienai molekulei, yra stipresnė? </a:t>
            </a:r>
          </a:p>
        </p:txBody>
      </p:sp>
      <p:sp>
        <p:nvSpPr>
          <p:cNvPr id="4" name="Skaidrės numerio vietos rezervavimo ženklas 3"/>
          <p:cNvSpPr>
            <a:spLocks noGrp="1"/>
          </p:cNvSpPr>
          <p:nvPr>
            <p:ph type="sldNum" sz="quarter" idx="10"/>
          </p:nvPr>
        </p:nvSpPr>
        <p:spPr/>
        <p:txBody>
          <a:bodyPr/>
          <a:lstStyle/>
          <a:p>
            <a:fld id="{CBE3BADF-5FE5-4750-8E4E-2AC7CCB5448C}" type="slidenum">
              <a:rPr lang="lt-LT" smtClean="0"/>
              <a:t>8</a:t>
            </a:fld>
            <a:endParaRPr lang="lt-LT"/>
          </a:p>
        </p:txBody>
      </p:sp>
    </p:spTree>
    <p:extLst>
      <p:ext uri="{BB962C8B-B14F-4D97-AF65-F5344CB8AC3E}">
        <p14:creationId xmlns:p14="http://schemas.microsoft.com/office/powerpoint/2010/main" val="11831700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r>
              <a:rPr lang="lt-LT" dirty="0"/>
              <a:t>Atsitinka taip, kad paviršiuje esančios molekulės susikibusios stipriau. Jos lyg skaidri plėvelė vandens paviršiuje.</a:t>
            </a:r>
          </a:p>
        </p:txBody>
      </p:sp>
      <p:sp>
        <p:nvSpPr>
          <p:cNvPr id="4" name="Skaidrės numerio vietos rezervavimo ženklas 3"/>
          <p:cNvSpPr>
            <a:spLocks noGrp="1"/>
          </p:cNvSpPr>
          <p:nvPr>
            <p:ph type="sldNum" sz="quarter" idx="10"/>
          </p:nvPr>
        </p:nvSpPr>
        <p:spPr/>
        <p:txBody>
          <a:bodyPr/>
          <a:lstStyle/>
          <a:p>
            <a:fld id="{CBE3BADF-5FE5-4750-8E4E-2AC7CCB5448C}" type="slidenum">
              <a:rPr lang="lt-LT" smtClean="0"/>
              <a:t>9</a:t>
            </a:fld>
            <a:endParaRPr lang="lt-LT"/>
          </a:p>
        </p:txBody>
      </p:sp>
    </p:spTree>
    <p:extLst>
      <p:ext uri="{BB962C8B-B14F-4D97-AF65-F5344CB8AC3E}">
        <p14:creationId xmlns:p14="http://schemas.microsoft.com/office/powerpoint/2010/main" val="6561837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r>
              <a:rPr lang="lt-LT" dirty="0"/>
              <a:t>Jūs mėginote judinti at plokštumos gulintį lašą, kuri yra </a:t>
            </a:r>
            <a:r>
              <a:rPr lang="lt-LT" dirty="0" err="1"/>
              <a:t>tiokios</a:t>
            </a:r>
            <a:r>
              <a:rPr lang="lt-LT" dirty="0"/>
              <a:t> formos, nes nuo savo svorio susiploja. Dažniausiai piešiniuose matome šiek tiek ištįsusios formos lašą – tada kai jis kabo ir svoris tempia jį </a:t>
            </a:r>
            <a:r>
              <a:rPr lang="lt-LT" dirty="0" err="1"/>
              <a:t>pemyn</a:t>
            </a:r>
            <a:r>
              <a:rPr lang="lt-LT" dirty="0"/>
              <a:t>. Tačiau natūraliausia lašo forma – rutulys – tada, kai jis niekur nesiliečia...</a:t>
            </a:r>
          </a:p>
        </p:txBody>
      </p:sp>
      <p:sp>
        <p:nvSpPr>
          <p:cNvPr id="4" name="Skaidrės numerio vietos rezervavimo ženklas 3"/>
          <p:cNvSpPr>
            <a:spLocks noGrp="1"/>
          </p:cNvSpPr>
          <p:nvPr>
            <p:ph type="sldNum" sz="quarter" idx="10"/>
          </p:nvPr>
        </p:nvSpPr>
        <p:spPr/>
        <p:txBody>
          <a:bodyPr/>
          <a:lstStyle/>
          <a:p>
            <a:fld id="{CBE3BADF-5FE5-4750-8E4E-2AC7CCB5448C}" type="slidenum">
              <a:rPr lang="lt-LT" smtClean="0"/>
              <a:t>10</a:t>
            </a:fld>
            <a:endParaRPr lang="lt-LT"/>
          </a:p>
        </p:txBody>
      </p:sp>
    </p:spTree>
    <p:extLst>
      <p:ext uri="{BB962C8B-B14F-4D97-AF65-F5344CB8AC3E}">
        <p14:creationId xmlns:p14="http://schemas.microsoft.com/office/powerpoint/2010/main" val="11965186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r>
              <a:rPr lang="lt-LT" dirty="0"/>
              <a:t>Taip pat atsitinka ir vandens lašelyje, tik čia paviršius, lyg skaidrus maišelis gaubia lašą iš visų pusių ir išlaiko jo formą. </a:t>
            </a:r>
          </a:p>
        </p:txBody>
      </p:sp>
      <p:sp>
        <p:nvSpPr>
          <p:cNvPr id="4" name="Skaidrės numerio vietos rezervavimo ženklas 3"/>
          <p:cNvSpPr>
            <a:spLocks noGrp="1"/>
          </p:cNvSpPr>
          <p:nvPr>
            <p:ph type="sldNum" sz="quarter" idx="10"/>
          </p:nvPr>
        </p:nvSpPr>
        <p:spPr/>
        <p:txBody>
          <a:bodyPr/>
          <a:lstStyle/>
          <a:p>
            <a:fld id="{CBE3BADF-5FE5-4750-8E4E-2AC7CCB5448C}" type="slidenum">
              <a:rPr lang="lt-LT" smtClean="0"/>
              <a:t>11</a:t>
            </a:fld>
            <a:endParaRPr lang="lt-LT"/>
          </a:p>
        </p:txBody>
      </p:sp>
    </p:spTree>
    <p:extLst>
      <p:ext uri="{BB962C8B-B14F-4D97-AF65-F5344CB8AC3E}">
        <p14:creationId xmlns:p14="http://schemas.microsoft.com/office/powerpoint/2010/main" val="10741639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CBE3BADF-5FE5-4750-8E4E-2AC7CCB5448C}" type="slidenum">
              <a:rPr lang="lt-LT" smtClean="0"/>
              <a:t>12</a:t>
            </a:fld>
            <a:endParaRPr lang="lt-LT"/>
          </a:p>
        </p:txBody>
      </p:sp>
    </p:spTree>
    <p:extLst>
      <p:ext uri="{BB962C8B-B14F-4D97-AF65-F5344CB8AC3E}">
        <p14:creationId xmlns:p14="http://schemas.microsoft.com/office/powerpoint/2010/main" val="26820188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r>
              <a:rPr lang="lt-LT" dirty="0"/>
              <a:t>Pamėginkime pažeisti lašą laikančią plėvelę...  </a:t>
            </a:r>
          </a:p>
          <a:p>
            <a:pPr marL="228600" indent="-228600">
              <a:buAutoNum type="arabicPeriod"/>
            </a:pPr>
            <a:r>
              <a:rPr lang="lt-LT" dirty="0"/>
              <a:t>Sausu dantų krapštuku durkite į lašo vidurį vertikaliai žemyn ir ta pačia kryptimi ištraukite krapštuką. Ką pastebėjote? Skaidrėje esantį </a:t>
            </a:r>
            <a:r>
              <a:rPr lang="lt-LT" dirty="0" err="1"/>
              <a:t>video</a:t>
            </a:r>
            <a:r>
              <a:rPr lang="lt-LT" dirty="0"/>
              <a:t> siužetą verta paleisti tik po to, kai mokiniai pabandė tai padaryti patys. Tam tikrais atvejais gali atsitikti, kad lašelį pavyko pažeisti ir jis „išbėgo“. Šiuos atvejus verta aptarti – priežastys gali būti įvairios – ne visai sausas krapštukas, krapštuku buvo tik įduriama, bet ir „maišoma“ ir </a:t>
            </a:r>
            <a:r>
              <a:rPr lang="lt-LT" dirty="0" err="1"/>
              <a:t>tt</a:t>
            </a:r>
            <a:r>
              <a:rPr lang="lt-LT" dirty="0"/>
              <a:t>....</a:t>
            </a:r>
          </a:p>
          <a:p>
            <a:pPr marL="228600" indent="-228600">
              <a:buAutoNum type="arabicPeriod"/>
            </a:pPr>
            <a:r>
              <a:rPr lang="lt-LT" dirty="0"/>
              <a:t>Pasiūlykite mokiniams pakartoti bandymą su kitu jūsų duotu krapštuku. Prieš duodami krapštukus, pamirkykite vieną jų galą indų ploviklyje. Aptarkite su mokiniais, kas vyko kitaip ir koks galėjo būti skystis, kuriame buvo pamirkyti krapštukai. </a:t>
            </a:r>
          </a:p>
          <a:p>
            <a:r>
              <a:rPr lang="lt-LT" dirty="0" err="1">
                <a:solidFill>
                  <a:srgbClr val="FF0000"/>
                </a:solidFill>
              </a:rPr>
              <a:t>Video</a:t>
            </a:r>
            <a:r>
              <a:rPr lang="lt-LT" dirty="0">
                <a:solidFill>
                  <a:srgbClr val="FF0000"/>
                </a:solidFill>
              </a:rPr>
              <a:t> siužetą skaidrėje parodykite tik po bandymų...</a:t>
            </a:r>
          </a:p>
        </p:txBody>
      </p:sp>
      <p:sp>
        <p:nvSpPr>
          <p:cNvPr id="4" name="Skaidrės numerio vietos rezervavimo ženklas 3"/>
          <p:cNvSpPr>
            <a:spLocks noGrp="1"/>
          </p:cNvSpPr>
          <p:nvPr>
            <p:ph type="sldNum" sz="quarter" idx="10"/>
          </p:nvPr>
        </p:nvSpPr>
        <p:spPr/>
        <p:txBody>
          <a:bodyPr/>
          <a:lstStyle/>
          <a:p>
            <a:fld id="{CBE3BADF-5FE5-4750-8E4E-2AC7CCB5448C}" type="slidenum">
              <a:rPr lang="lt-LT" smtClean="0"/>
              <a:t>13</a:t>
            </a:fld>
            <a:endParaRPr lang="lt-LT"/>
          </a:p>
        </p:txBody>
      </p:sp>
    </p:spTree>
    <p:extLst>
      <p:ext uri="{BB962C8B-B14F-4D97-AF65-F5344CB8AC3E}">
        <p14:creationId xmlns:p14="http://schemas.microsoft.com/office/powerpoint/2010/main" val="42711074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r>
              <a:rPr lang="lt-LT" dirty="0"/>
              <a:t>Aptarkime, kas čia įvyko. Prisiminkime lašo formą. Ją išlaiko paviršiaus molekulių sluoksnis.</a:t>
            </a:r>
          </a:p>
        </p:txBody>
      </p:sp>
      <p:sp>
        <p:nvSpPr>
          <p:cNvPr id="4" name="Skaidrės numerio vietos rezervavimo ženklas 3"/>
          <p:cNvSpPr>
            <a:spLocks noGrp="1"/>
          </p:cNvSpPr>
          <p:nvPr>
            <p:ph type="sldNum" sz="quarter" idx="10"/>
          </p:nvPr>
        </p:nvSpPr>
        <p:spPr/>
        <p:txBody>
          <a:bodyPr/>
          <a:lstStyle/>
          <a:p>
            <a:fld id="{CBE3BADF-5FE5-4750-8E4E-2AC7CCB5448C}" type="slidenum">
              <a:rPr lang="lt-LT" smtClean="0"/>
              <a:t>14</a:t>
            </a:fld>
            <a:endParaRPr lang="lt-LT"/>
          </a:p>
        </p:txBody>
      </p:sp>
    </p:spTree>
    <p:extLst>
      <p:ext uri="{BB962C8B-B14F-4D97-AF65-F5344CB8AC3E}">
        <p14:creationId xmlns:p14="http://schemas.microsoft.com/office/powerpoint/2010/main" val="3833009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r>
              <a:rPr lang="lt-LT" dirty="0"/>
              <a:t>Kai įdūrėme krapštuku, paviršiaus molekulių sluoksnis pasirodė pakankamai tvirtas – jis </a:t>
            </a:r>
            <a:r>
              <a:rPr lang="lt-LT" dirty="0" err="1"/>
              <a:t>ti</a:t>
            </a:r>
            <a:r>
              <a:rPr lang="lt-LT" dirty="0"/>
              <a:t> įlinko, bet išlaikė poveikį ir atitraukus krapštuką, grąžino lašui pirmykštę formą.</a:t>
            </a:r>
          </a:p>
        </p:txBody>
      </p:sp>
      <p:sp>
        <p:nvSpPr>
          <p:cNvPr id="4" name="Skaidrės numerio vietos rezervavimo ženklas 3"/>
          <p:cNvSpPr>
            <a:spLocks noGrp="1"/>
          </p:cNvSpPr>
          <p:nvPr>
            <p:ph type="sldNum" sz="quarter" idx="10"/>
          </p:nvPr>
        </p:nvSpPr>
        <p:spPr/>
        <p:txBody>
          <a:bodyPr/>
          <a:lstStyle/>
          <a:p>
            <a:fld id="{CBE3BADF-5FE5-4750-8E4E-2AC7CCB5448C}" type="slidenum">
              <a:rPr lang="lt-LT" smtClean="0"/>
              <a:t>15</a:t>
            </a:fld>
            <a:endParaRPr lang="lt-LT"/>
          </a:p>
        </p:txBody>
      </p:sp>
    </p:spTree>
    <p:extLst>
      <p:ext uri="{BB962C8B-B14F-4D97-AF65-F5344CB8AC3E}">
        <p14:creationId xmlns:p14="http://schemas.microsoft.com/office/powerpoint/2010/main" val="34076339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r>
              <a:rPr lang="lt-LT" dirty="0"/>
              <a:t>O kitu atveju, kai naudojome krapštuką prieš tai pamirkytą indų ploviklyje, paviršinių molekulių sluoksnis pratrūko ir vanduo išbėgo. Kodėl?</a:t>
            </a:r>
          </a:p>
        </p:txBody>
      </p:sp>
      <p:sp>
        <p:nvSpPr>
          <p:cNvPr id="4" name="Skaidrės numerio vietos rezervavimo ženklas 3"/>
          <p:cNvSpPr>
            <a:spLocks noGrp="1"/>
          </p:cNvSpPr>
          <p:nvPr>
            <p:ph type="sldNum" sz="quarter" idx="10"/>
          </p:nvPr>
        </p:nvSpPr>
        <p:spPr/>
        <p:txBody>
          <a:bodyPr/>
          <a:lstStyle/>
          <a:p>
            <a:fld id="{CBE3BADF-5FE5-4750-8E4E-2AC7CCB5448C}" type="slidenum">
              <a:rPr lang="lt-LT" smtClean="0"/>
              <a:t>16</a:t>
            </a:fld>
            <a:endParaRPr lang="lt-LT"/>
          </a:p>
        </p:txBody>
      </p:sp>
    </p:spTree>
    <p:extLst>
      <p:ext uri="{BB962C8B-B14F-4D97-AF65-F5344CB8AC3E}">
        <p14:creationId xmlns:p14="http://schemas.microsoft.com/office/powerpoint/2010/main" val="3776159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r>
              <a:rPr lang="lt-LT" dirty="0"/>
              <a:t>Viską pakeitė muilo molekulė. Ji visai kitokia negu vandens molekulė. Viena jos dalis traukia vandens molekules (moksliškai sakytume -  yra HIDROFILIŠKA – „mėgstanti vandenį“), o kita dalis – atstumianti vandenį (HIDROFOBIŠKA – „bijanti vandens“)</a:t>
            </a:r>
          </a:p>
        </p:txBody>
      </p:sp>
      <p:sp>
        <p:nvSpPr>
          <p:cNvPr id="4" name="Skaidrės numerio vietos rezervavimo ženklas 3"/>
          <p:cNvSpPr>
            <a:spLocks noGrp="1"/>
          </p:cNvSpPr>
          <p:nvPr>
            <p:ph type="sldNum" sz="quarter" idx="10"/>
          </p:nvPr>
        </p:nvSpPr>
        <p:spPr/>
        <p:txBody>
          <a:bodyPr/>
          <a:lstStyle/>
          <a:p>
            <a:fld id="{CBE3BADF-5FE5-4750-8E4E-2AC7CCB5448C}" type="slidenum">
              <a:rPr lang="lt-LT" smtClean="0"/>
              <a:t>17</a:t>
            </a:fld>
            <a:endParaRPr lang="lt-LT"/>
          </a:p>
        </p:txBody>
      </p:sp>
    </p:spTree>
    <p:extLst>
      <p:ext uri="{BB962C8B-B14F-4D97-AF65-F5344CB8AC3E}">
        <p14:creationId xmlns:p14="http://schemas.microsoft.com/office/powerpoint/2010/main" val="15070877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r>
              <a:rPr lang="lt-LT" dirty="0"/>
              <a:t>Mulo molekulės vandenį traukiančiu galu įsiskverbia tarp vandens molekulių, o vandenį atstumianti dalis suardo ryšius tarp vandens molekulių.</a:t>
            </a:r>
          </a:p>
          <a:p>
            <a:r>
              <a:rPr lang="lt-LT" dirty="0"/>
              <a:t>Aptarkite, kokį tai gali turėti ryšį su prausimusi naudojant muilą. Kodėl su muilu nešvarumus nuplauname geriau?</a:t>
            </a:r>
          </a:p>
        </p:txBody>
      </p:sp>
      <p:sp>
        <p:nvSpPr>
          <p:cNvPr id="4" name="Skaidrės numerio vietos rezervavimo ženklas 3"/>
          <p:cNvSpPr>
            <a:spLocks noGrp="1"/>
          </p:cNvSpPr>
          <p:nvPr>
            <p:ph type="sldNum" sz="quarter" idx="10"/>
          </p:nvPr>
        </p:nvSpPr>
        <p:spPr/>
        <p:txBody>
          <a:bodyPr/>
          <a:lstStyle/>
          <a:p>
            <a:fld id="{CBE3BADF-5FE5-4750-8E4E-2AC7CCB5448C}" type="slidenum">
              <a:rPr lang="lt-LT" smtClean="0"/>
              <a:t>18</a:t>
            </a:fld>
            <a:endParaRPr lang="lt-LT"/>
          </a:p>
        </p:txBody>
      </p:sp>
    </p:spTree>
    <p:extLst>
      <p:ext uri="{BB962C8B-B14F-4D97-AF65-F5344CB8AC3E}">
        <p14:creationId xmlns:p14="http://schemas.microsoft.com/office/powerpoint/2010/main" val="23215184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r>
              <a:rPr lang="lt-LT" dirty="0"/>
              <a:t>Paimkite monetas, kokias šiuo metu turite. Lašinkite ant jų vandens lašiukus tol, kol ant monetos susidaręs didelis lašas pratrūks ir išbėgs. Galite pasinaudoti </a:t>
            </a:r>
            <a:r>
              <a:rPr lang="lt-LT" dirty="0" err="1"/>
              <a:t>video</a:t>
            </a:r>
            <a:r>
              <a:rPr lang="lt-LT" dirty="0"/>
              <a:t> medžiaga. Palyginkite, kiek lašelių tilpo ant skirtingų monetų. Kodėl ant vienodų monetų ne visada tilpo vienodas skaičius lašelių? Aptarkite tokio rezultato priežastis. Užrašykite jas. </a:t>
            </a:r>
          </a:p>
          <a:p>
            <a:r>
              <a:rPr lang="lt-LT" dirty="0"/>
              <a:t>Čia lašelio nemėginome pradurti, nenaudojome muilo... Kodėl lašas pratrūko? (išsiaiškinkite su mokiniais šią priežastį – šiuo atveju galima lyginti su </a:t>
            </a:r>
            <a:r>
              <a:rPr lang="lt-LT" dirty="0" err="1"/>
              <a:t>perstipriai</a:t>
            </a:r>
            <a:r>
              <a:rPr lang="lt-LT" dirty="0"/>
              <a:t> pripūstu balionu, kuris neišlaikęs sprogsta. Taip pat ir čia – išorinis molekulių sluoksnis nebeišlaiko viduje esančio didelio molekulių skaičiaus...)</a:t>
            </a:r>
          </a:p>
        </p:txBody>
      </p:sp>
      <p:sp>
        <p:nvSpPr>
          <p:cNvPr id="4" name="Skaidrės numerio vietos rezervavimo ženklas 3"/>
          <p:cNvSpPr>
            <a:spLocks noGrp="1"/>
          </p:cNvSpPr>
          <p:nvPr>
            <p:ph type="sldNum" sz="quarter" idx="10"/>
          </p:nvPr>
        </p:nvSpPr>
        <p:spPr/>
        <p:txBody>
          <a:bodyPr/>
          <a:lstStyle/>
          <a:p>
            <a:fld id="{CBE3BADF-5FE5-4750-8E4E-2AC7CCB5448C}" type="slidenum">
              <a:rPr lang="lt-LT" smtClean="0"/>
              <a:t>20</a:t>
            </a:fld>
            <a:endParaRPr lang="lt-LT"/>
          </a:p>
        </p:txBody>
      </p:sp>
    </p:spTree>
    <p:extLst>
      <p:ext uri="{BB962C8B-B14F-4D97-AF65-F5344CB8AC3E}">
        <p14:creationId xmlns:p14="http://schemas.microsoft.com/office/powerpoint/2010/main" val="28424377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Pavadinimas 1"/>
          <p:cNvSpPr>
            <a:spLocks noGrp="1"/>
          </p:cNvSpPr>
          <p:nvPr>
            <p:ph type="ctrTitle"/>
          </p:nvPr>
        </p:nvSpPr>
        <p:spPr>
          <a:xfrm>
            <a:off x="1524000" y="1122363"/>
            <a:ext cx="9144000" cy="2387600"/>
          </a:xfrm>
        </p:spPr>
        <p:txBody>
          <a:bodyPr anchor="b"/>
          <a:lstStyle>
            <a:lvl1pPr algn="ctr">
              <a:defRPr sz="6000"/>
            </a:lvl1pPr>
          </a:lstStyle>
          <a:p>
            <a:r>
              <a:rPr lang="lt-LT"/>
              <a:t>Spustelėję redag. ruoš. pavad. stilių</a:t>
            </a:r>
          </a:p>
        </p:txBody>
      </p:sp>
      <p:sp>
        <p:nvSpPr>
          <p:cNvPr id="3" name="Antrinis pavadinimas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a:t>Spustelėję redag. ruoš. paantrš. stilių</a:t>
            </a:r>
          </a:p>
        </p:txBody>
      </p:sp>
      <p:sp>
        <p:nvSpPr>
          <p:cNvPr id="4" name="Datos vietos rezervavimo ženklas 3"/>
          <p:cNvSpPr>
            <a:spLocks noGrp="1"/>
          </p:cNvSpPr>
          <p:nvPr>
            <p:ph type="dt" sz="half" idx="10"/>
          </p:nvPr>
        </p:nvSpPr>
        <p:spPr/>
        <p:txBody>
          <a:bodyPr/>
          <a:lstStyle/>
          <a:p>
            <a:fld id="{F059866C-D548-4364-9190-BEAD2E98E76E}" type="datetimeFigureOut">
              <a:rPr lang="lt-LT" smtClean="0"/>
              <a:t>2023-01-17</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27EE3D38-568B-44CF-A9E5-2BD0BD1DE00D}" type="slidenum">
              <a:rPr lang="lt-LT" smtClean="0"/>
              <a:t>‹#›</a:t>
            </a:fld>
            <a:endParaRPr lang="lt-LT"/>
          </a:p>
        </p:txBody>
      </p:sp>
    </p:spTree>
    <p:extLst>
      <p:ext uri="{BB962C8B-B14F-4D97-AF65-F5344CB8AC3E}">
        <p14:creationId xmlns:p14="http://schemas.microsoft.com/office/powerpoint/2010/main" val="14722722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a:t>Spustelėję redag. ruoš. pavad. stilių</a:t>
            </a:r>
          </a:p>
        </p:txBody>
      </p:sp>
      <p:sp>
        <p:nvSpPr>
          <p:cNvPr id="3" name="Turinio vietos rezervavimo ženklas 2"/>
          <p:cNvSpPr>
            <a:spLocks noGrp="1"/>
          </p:cNvSpPr>
          <p:nvPr>
            <p:ph idx="1"/>
          </p:nvPr>
        </p:nvSpPr>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p>
        </p:txBody>
      </p:sp>
      <p:sp>
        <p:nvSpPr>
          <p:cNvPr id="4" name="Datos vietos rezervavimo ženklas 3"/>
          <p:cNvSpPr>
            <a:spLocks noGrp="1"/>
          </p:cNvSpPr>
          <p:nvPr>
            <p:ph type="dt" sz="half" idx="10"/>
          </p:nvPr>
        </p:nvSpPr>
        <p:spPr/>
        <p:txBody>
          <a:bodyPr/>
          <a:lstStyle/>
          <a:p>
            <a:fld id="{F059866C-D548-4364-9190-BEAD2E98E76E}" type="datetimeFigureOut">
              <a:rPr lang="lt-LT" smtClean="0"/>
              <a:t>2023-01-17</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27EE3D38-568B-44CF-A9E5-2BD0BD1DE00D}" type="slidenum">
              <a:rPr lang="lt-LT" smtClean="0"/>
              <a:t>‹#›</a:t>
            </a:fld>
            <a:endParaRPr lang="lt-LT"/>
          </a:p>
        </p:txBody>
      </p:sp>
    </p:spTree>
    <p:extLst>
      <p:ext uri="{BB962C8B-B14F-4D97-AF65-F5344CB8AC3E}">
        <p14:creationId xmlns:p14="http://schemas.microsoft.com/office/powerpoint/2010/main" val="10560790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Pavadinimas 1"/>
          <p:cNvSpPr>
            <a:spLocks noGrp="1"/>
          </p:cNvSpPr>
          <p:nvPr>
            <p:ph type="title"/>
          </p:nvPr>
        </p:nvSpPr>
        <p:spPr>
          <a:xfrm>
            <a:off x="831850" y="1709738"/>
            <a:ext cx="10515600" cy="2852737"/>
          </a:xfrm>
        </p:spPr>
        <p:txBody>
          <a:bodyPr anchor="b"/>
          <a:lstStyle>
            <a:lvl1pPr>
              <a:defRPr sz="6000"/>
            </a:lvl1pPr>
          </a:lstStyle>
          <a:p>
            <a:r>
              <a:rPr lang="lt-LT"/>
              <a:t>Spustelėję redag. ruoš. pavad. stilių</a:t>
            </a:r>
          </a:p>
        </p:txBody>
      </p:sp>
      <p:sp>
        <p:nvSpPr>
          <p:cNvPr id="3" name="Teksto vietos rezervavimo ženklas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lt-LT"/>
              <a:t>Spustelėję redag. ruoš. teksto stilių</a:t>
            </a:r>
          </a:p>
        </p:txBody>
      </p:sp>
      <p:sp>
        <p:nvSpPr>
          <p:cNvPr id="4" name="Datos vietos rezervavimo ženklas 3"/>
          <p:cNvSpPr>
            <a:spLocks noGrp="1"/>
          </p:cNvSpPr>
          <p:nvPr>
            <p:ph type="dt" sz="half" idx="10"/>
          </p:nvPr>
        </p:nvSpPr>
        <p:spPr/>
        <p:txBody>
          <a:bodyPr/>
          <a:lstStyle/>
          <a:p>
            <a:fld id="{F059866C-D548-4364-9190-BEAD2E98E76E}" type="datetimeFigureOut">
              <a:rPr lang="lt-LT" smtClean="0"/>
              <a:t>2023-01-17</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27EE3D38-568B-44CF-A9E5-2BD0BD1DE00D}" type="slidenum">
              <a:rPr lang="lt-LT" smtClean="0"/>
              <a:t>‹#›</a:t>
            </a:fld>
            <a:endParaRPr lang="lt-LT"/>
          </a:p>
        </p:txBody>
      </p:sp>
    </p:spTree>
    <p:extLst>
      <p:ext uri="{BB962C8B-B14F-4D97-AF65-F5344CB8AC3E}">
        <p14:creationId xmlns:p14="http://schemas.microsoft.com/office/powerpoint/2010/main" val="30728625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a:t>Spustelėję redag. ruoš. pavad. stilių</a:t>
            </a:r>
          </a:p>
        </p:txBody>
      </p:sp>
      <p:sp>
        <p:nvSpPr>
          <p:cNvPr id="3" name="Turinio vietos rezervavimo ženklas 2"/>
          <p:cNvSpPr>
            <a:spLocks noGrp="1"/>
          </p:cNvSpPr>
          <p:nvPr>
            <p:ph sz="half" idx="1"/>
          </p:nvPr>
        </p:nvSpPr>
        <p:spPr>
          <a:xfrm>
            <a:off x="838200" y="1825625"/>
            <a:ext cx="5181600" cy="4351338"/>
          </a:xfrm>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p>
        </p:txBody>
      </p:sp>
      <p:sp>
        <p:nvSpPr>
          <p:cNvPr id="4" name="Turinio vietos rezervavimo ženklas 3"/>
          <p:cNvSpPr>
            <a:spLocks noGrp="1"/>
          </p:cNvSpPr>
          <p:nvPr>
            <p:ph sz="half" idx="2"/>
          </p:nvPr>
        </p:nvSpPr>
        <p:spPr>
          <a:xfrm>
            <a:off x="6172200" y="1825625"/>
            <a:ext cx="5181600" cy="4351338"/>
          </a:xfrm>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p>
        </p:txBody>
      </p:sp>
      <p:sp>
        <p:nvSpPr>
          <p:cNvPr id="5" name="Datos vietos rezervavimo ženklas 4"/>
          <p:cNvSpPr>
            <a:spLocks noGrp="1"/>
          </p:cNvSpPr>
          <p:nvPr>
            <p:ph type="dt" sz="half" idx="10"/>
          </p:nvPr>
        </p:nvSpPr>
        <p:spPr/>
        <p:txBody>
          <a:bodyPr/>
          <a:lstStyle/>
          <a:p>
            <a:fld id="{F059866C-D548-4364-9190-BEAD2E98E76E}" type="datetimeFigureOut">
              <a:rPr lang="lt-LT" smtClean="0"/>
              <a:t>2023-01-17</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27EE3D38-568B-44CF-A9E5-2BD0BD1DE00D}" type="slidenum">
              <a:rPr lang="lt-LT" smtClean="0"/>
              <a:t>‹#›</a:t>
            </a:fld>
            <a:endParaRPr lang="lt-LT"/>
          </a:p>
        </p:txBody>
      </p:sp>
    </p:spTree>
    <p:extLst>
      <p:ext uri="{BB962C8B-B14F-4D97-AF65-F5344CB8AC3E}">
        <p14:creationId xmlns:p14="http://schemas.microsoft.com/office/powerpoint/2010/main" val="32773740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Pavadinimas 1"/>
          <p:cNvSpPr>
            <a:spLocks noGrp="1"/>
          </p:cNvSpPr>
          <p:nvPr>
            <p:ph type="title"/>
          </p:nvPr>
        </p:nvSpPr>
        <p:spPr>
          <a:xfrm>
            <a:off x="839788" y="365125"/>
            <a:ext cx="10515600" cy="1325563"/>
          </a:xfrm>
        </p:spPr>
        <p:txBody>
          <a:bodyPr/>
          <a:lstStyle/>
          <a:p>
            <a:r>
              <a:rPr lang="lt-LT"/>
              <a:t>Spustelėję redag. ruoš. pavad. stilių</a:t>
            </a:r>
          </a:p>
        </p:txBody>
      </p:sp>
      <p:sp>
        <p:nvSpPr>
          <p:cNvPr id="3" name="Teksto vietos rezervavimo ženklas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Spustelėję redag. ruoš. teksto stilių</a:t>
            </a:r>
          </a:p>
        </p:txBody>
      </p:sp>
      <p:sp>
        <p:nvSpPr>
          <p:cNvPr id="4" name="Turinio vietos rezervavimo ženklas 3"/>
          <p:cNvSpPr>
            <a:spLocks noGrp="1"/>
          </p:cNvSpPr>
          <p:nvPr>
            <p:ph sz="half" idx="2"/>
          </p:nvPr>
        </p:nvSpPr>
        <p:spPr>
          <a:xfrm>
            <a:off x="839788" y="2505075"/>
            <a:ext cx="5157787" cy="3684588"/>
          </a:xfrm>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p>
        </p:txBody>
      </p:sp>
      <p:sp>
        <p:nvSpPr>
          <p:cNvPr id="5" name="Teksto vietos rezervavimo ženklas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Spustelėję redag. ruoš. teksto stilių</a:t>
            </a:r>
          </a:p>
        </p:txBody>
      </p:sp>
      <p:sp>
        <p:nvSpPr>
          <p:cNvPr id="6" name="Turinio vietos rezervavimo ženklas 5"/>
          <p:cNvSpPr>
            <a:spLocks noGrp="1"/>
          </p:cNvSpPr>
          <p:nvPr>
            <p:ph sz="quarter" idx="4"/>
          </p:nvPr>
        </p:nvSpPr>
        <p:spPr>
          <a:xfrm>
            <a:off x="6172200" y="2505075"/>
            <a:ext cx="5183188" cy="3684588"/>
          </a:xfrm>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p>
        </p:txBody>
      </p:sp>
      <p:sp>
        <p:nvSpPr>
          <p:cNvPr id="7" name="Datos vietos rezervavimo ženklas 6"/>
          <p:cNvSpPr>
            <a:spLocks noGrp="1"/>
          </p:cNvSpPr>
          <p:nvPr>
            <p:ph type="dt" sz="half" idx="10"/>
          </p:nvPr>
        </p:nvSpPr>
        <p:spPr/>
        <p:txBody>
          <a:bodyPr/>
          <a:lstStyle/>
          <a:p>
            <a:fld id="{F059866C-D548-4364-9190-BEAD2E98E76E}" type="datetimeFigureOut">
              <a:rPr lang="lt-LT" smtClean="0"/>
              <a:t>2023-01-17</a:t>
            </a:fld>
            <a:endParaRPr lang="lt-LT"/>
          </a:p>
        </p:txBody>
      </p:sp>
      <p:sp>
        <p:nvSpPr>
          <p:cNvPr id="8" name="Poraštės vietos rezervavimo ženklas 7"/>
          <p:cNvSpPr>
            <a:spLocks noGrp="1"/>
          </p:cNvSpPr>
          <p:nvPr>
            <p:ph type="ftr" sz="quarter" idx="11"/>
          </p:nvPr>
        </p:nvSpPr>
        <p:spPr/>
        <p:txBody>
          <a:bodyPr/>
          <a:lstStyle/>
          <a:p>
            <a:endParaRPr lang="lt-LT"/>
          </a:p>
        </p:txBody>
      </p:sp>
      <p:sp>
        <p:nvSpPr>
          <p:cNvPr id="9" name="Skaidrės numerio vietos rezervavimo ženklas 8"/>
          <p:cNvSpPr>
            <a:spLocks noGrp="1"/>
          </p:cNvSpPr>
          <p:nvPr>
            <p:ph type="sldNum" sz="quarter" idx="12"/>
          </p:nvPr>
        </p:nvSpPr>
        <p:spPr/>
        <p:txBody>
          <a:bodyPr/>
          <a:lstStyle/>
          <a:p>
            <a:fld id="{27EE3D38-568B-44CF-A9E5-2BD0BD1DE00D}" type="slidenum">
              <a:rPr lang="lt-LT" smtClean="0"/>
              <a:t>‹#›</a:t>
            </a:fld>
            <a:endParaRPr lang="lt-LT"/>
          </a:p>
        </p:txBody>
      </p:sp>
    </p:spTree>
    <p:extLst>
      <p:ext uri="{BB962C8B-B14F-4D97-AF65-F5344CB8AC3E}">
        <p14:creationId xmlns:p14="http://schemas.microsoft.com/office/powerpoint/2010/main" val="32228173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a:t>Spustelėję redag. ruoš. pavad. stilių</a:t>
            </a:r>
          </a:p>
        </p:txBody>
      </p:sp>
      <p:sp>
        <p:nvSpPr>
          <p:cNvPr id="3" name="Datos vietos rezervavimo ženklas 2"/>
          <p:cNvSpPr>
            <a:spLocks noGrp="1"/>
          </p:cNvSpPr>
          <p:nvPr>
            <p:ph type="dt" sz="half" idx="10"/>
          </p:nvPr>
        </p:nvSpPr>
        <p:spPr/>
        <p:txBody>
          <a:bodyPr/>
          <a:lstStyle/>
          <a:p>
            <a:fld id="{F059866C-D548-4364-9190-BEAD2E98E76E}" type="datetimeFigureOut">
              <a:rPr lang="lt-LT" smtClean="0"/>
              <a:t>2023-01-17</a:t>
            </a:fld>
            <a:endParaRPr lang="lt-LT"/>
          </a:p>
        </p:txBody>
      </p:sp>
      <p:sp>
        <p:nvSpPr>
          <p:cNvPr id="4" name="Poraštės vietos rezervavimo ženklas 3"/>
          <p:cNvSpPr>
            <a:spLocks noGrp="1"/>
          </p:cNvSpPr>
          <p:nvPr>
            <p:ph type="ftr" sz="quarter" idx="11"/>
          </p:nvPr>
        </p:nvSpPr>
        <p:spPr/>
        <p:txBody>
          <a:bodyPr/>
          <a:lstStyle/>
          <a:p>
            <a:endParaRPr lang="lt-LT"/>
          </a:p>
        </p:txBody>
      </p:sp>
      <p:sp>
        <p:nvSpPr>
          <p:cNvPr id="5" name="Skaidrės numerio vietos rezervavimo ženklas 4"/>
          <p:cNvSpPr>
            <a:spLocks noGrp="1"/>
          </p:cNvSpPr>
          <p:nvPr>
            <p:ph type="sldNum" sz="quarter" idx="12"/>
          </p:nvPr>
        </p:nvSpPr>
        <p:spPr/>
        <p:txBody>
          <a:bodyPr/>
          <a:lstStyle/>
          <a:p>
            <a:fld id="{27EE3D38-568B-44CF-A9E5-2BD0BD1DE00D}" type="slidenum">
              <a:rPr lang="lt-LT" smtClean="0"/>
              <a:t>‹#›</a:t>
            </a:fld>
            <a:endParaRPr lang="lt-LT"/>
          </a:p>
        </p:txBody>
      </p:sp>
    </p:spTree>
    <p:extLst>
      <p:ext uri="{BB962C8B-B14F-4D97-AF65-F5344CB8AC3E}">
        <p14:creationId xmlns:p14="http://schemas.microsoft.com/office/powerpoint/2010/main" val="7476340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p:txBody>
          <a:bodyPr/>
          <a:lstStyle/>
          <a:p>
            <a:fld id="{F059866C-D548-4364-9190-BEAD2E98E76E}" type="datetimeFigureOut">
              <a:rPr lang="lt-LT" smtClean="0"/>
              <a:t>2023-01-17</a:t>
            </a:fld>
            <a:endParaRPr lang="lt-LT"/>
          </a:p>
        </p:txBody>
      </p:sp>
      <p:sp>
        <p:nvSpPr>
          <p:cNvPr id="3" name="Poraštės vietos rezervavimo ženklas 2"/>
          <p:cNvSpPr>
            <a:spLocks noGrp="1"/>
          </p:cNvSpPr>
          <p:nvPr>
            <p:ph type="ftr" sz="quarter" idx="11"/>
          </p:nvPr>
        </p:nvSpPr>
        <p:spPr/>
        <p:txBody>
          <a:bodyPr/>
          <a:lstStyle/>
          <a:p>
            <a:endParaRPr lang="lt-LT"/>
          </a:p>
        </p:txBody>
      </p:sp>
      <p:sp>
        <p:nvSpPr>
          <p:cNvPr id="4" name="Skaidrės numerio vietos rezervavimo ženklas 3"/>
          <p:cNvSpPr>
            <a:spLocks noGrp="1"/>
          </p:cNvSpPr>
          <p:nvPr>
            <p:ph type="sldNum" sz="quarter" idx="12"/>
          </p:nvPr>
        </p:nvSpPr>
        <p:spPr/>
        <p:txBody>
          <a:bodyPr/>
          <a:lstStyle/>
          <a:p>
            <a:fld id="{27EE3D38-568B-44CF-A9E5-2BD0BD1DE00D}" type="slidenum">
              <a:rPr lang="lt-LT" smtClean="0"/>
              <a:t>‹#›</a:t>
            </a:fld>
            <a:endParaRPr lang="lt-LT"/>
          </a:p>
        </p:txBody>
      </p:sp>
    </p:spTree>
    <p:extLst>
      <p:ext uri="{BB962C8B-B14F-4D97-AF65-F5344CB8AC3E}">
        <p14:creationId xmlns:p14="http://schemas.microsoft.com/office/powerpoint/2010/main" val="2319316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Pavadinimas 1"/>
          <p:cNvSpPr>
            <a:spLocks noGrp="1"/>
          </p:cNvSpPr>
          <p:nvPr>
            <p:ph type="title"/>
          </p:nvPr>
        </p:nvSpPr>
        <p:spPr>
          <a:xfrm>
            <a:off x="839788" y="457200"/>
            <a:ext cx="3932237" cy="1600200"/>
          </a:xfrm>
        </p:spPr>
        <p:txBody>
          <a:bodyPr anchor="b"/>
          <a:lstStyle>
            <a:lvl1pPr>
              <a:defRPr sz="3200"/>
            </a:lvl1pPr>
          </a:lstStyle>
          <a:p>
            <a:r>
              <a:rPr lang="lt-LT"/>
              <a:t>Spustelėję redag. ruoš. pavad. stilių</a:t>
            </a:r>
          </a:p>
        </p:txBody>
      </p:sp>
      <p:sp>
        <p:nvSpPr>
          <p:cNvPr id="3" name="Turinio vietos rezervavimo ženklas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p>
        </p:txBody>
      </p:sp>
      <p:sp>
        <p:nvSpPr>
          <p:cNvPr id="4" name="Teksto vietos rezervavimo ženklas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Spustelėję redag. ruoš. teksto stilių</a:t>
            </a:r>
          </a:p>
        </p:txBody>
      </p:sp>
      <p:sp>
        <p:nvSpPr>
          <p:cNvPr id="5" name="Datos vietos rezervavimo ženklas 4"/>
          <p:cNvSpPr>
            <a:spLocks noGrp="1"/>
          </p:cNvSpPr>
          <p:nvPr>
            <p:ph type="dt" sz="half" idx="10"/>
          </p:nvPr>
        </p:nvSpPr>
        <p:spPr/>
        <p:txBody>
          <a:bodyPr/>
          <a:lstStyle/>
          <a:p>
            <a:fld id="{F059866C-D548-4364-9190-BEAD2E98E76E}" type="datetimeFigureOut">
              <a:rPr lang="lt-LT" smtClean="0"/>
              <a:t>2023-01-17</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27EE3D38-568B-44CF-A9E5-2BD0BD1DE00D}" type="slidenum">
              <a:rPr lang="lt-LT" smtClean="0"/>
              <a:t>‹#›</a:t>
            </a:fld>
            <a:endParaRPr lang="lt-LT"/>
          </a:p>
        </p:txBody>
      </p:sp>
    </p:spTree>
    <p:extLst>
      <p:ext uri="{BB962C8B-B14F-4D97-AF65-F5344CB8AC3E}">
        <p14:creationId xmlns:p14="http://schemas.microsoft.com/office/powerpoint/2010/main" val="14786650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Pavadinimas 1"/>
          <p:cNvSpPr>
            <a:spLocks noGrp="1"/>
          </p:cNvSpPr>
          <p:nvPr>
            <p:ph type="title"/>
          </p:nvPr>
        </p:nvSpPr>
        <p:spPr>
          <a:xfrm>
            <a:off x="839788" y="457200"/>
            <a:ext cx="3932237" cy="1600200"/>
          </a:xfrm>
        </p:spPr>
        <p:txBody>
          <a:bodyPr anchor="b"/>
          <a:lstStyle>
            <a:lvl1pPr>
              <a:defRPr sz="3200"/>
            </a:lvl1pPr>
          </a:lstStyle>
          <a:p>
            <a:r>
              <a:rPr lang="lt-LT"/>
              <a:t>Spustelėję redag. ruoš. pavad. stilių</a:t>
            </a:r>
          </a:p>
        </p:txBody>
      </p:sp>
      <p:sp>
        <p:nvSpPr>
          <p:cNvPr id="3" name="Paveikslėlio vietos rezervavimo ženklas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ksto vietos rezervavimo ženklas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Spustelėję redag. ruoš. teksto stilių</a:t>
            </a:r>
          </a:p>
        </p:txBody>
      </p:sp>
      <p:sp>
        <p:nvSpPr>
          <p:cNvPr id="5" name="Datos vietos rezervavimo ženklas 4"/>
          <p:cNvSpPr>
            <a:spLocks noGrp="1"/>
          </p:cNvSpPr>
          <p:nvPr>
            <p:ph type="dt" sz="half" idx="10"/>
          </p:nvPr>
        </p:nvSpPr>
        <p:spPr/>
        <p:txBody>
          <a:bodyPr/>
          <a:lstStyle/>
          <a:p>
            <a:fld id="{F059866C-D548-4364-9190-BEAD2E98E76E}" type="datetimeFigureOut">
              <a:rPr lang="lt-LT" smtClean="0"/>
              <a:t>2023-01-17</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27EE3D38-568B-44CF-A9E5-2BD0BD1DE00D}" type="slidenum">
              <a:rPr lang="lt-LT" smtClean="0"/>
              <a:t>‹#›</a:t>
            </a:fld>
            <a:endParaRPr lang="lt-LT"/>
          </a:p>
        </p:txBody>
      </p:sp>
    </p:spTree>
    <p:extLst>
      <p:ext uri="{BB962C8B-B14F-4D97-AF65-F5344CB8AC3E}">
        <p14:creationId xmlns:p14="http://schemas.microsoft.com/office/powerpoint/2010/main" val="18168771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a:t>Spustelėję redag. ruoš. pavad. stilių</a:t>
            </a:r>
          </a:p>
        </p:txBody>
      </p:sp>
      <p:sp>
        <p:nvSpPr>
          <p:cNvPr id="3" name="Vertikalaus teksto vietos rezervavimo ženklas 2"/>
          <p:cNvSpPr>
            <a:spLocks noGrp="1"/>
          </p:cNvSpPr>
          <p:nvPr>
            <p:ph type="body" orient="vert" idx="1"/>
          </p:nvPr>
        </p:nvSpPr>
        <p:spPr/>
        <p:txBody>
          <a:bodyPr vert="eaVert"/>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p>
        </p:txBody>
      </p:sp>
      <p:sp>
        <p:nvSpPr>
          <p:cNvPr id="4" name="Datos vietos rezervavimo ženklas 3"/>
          <p:cNvSpPr>
            <a:spLocks noGrp="1"/>
          </p:cNvSpPr>
          <p:nvPr>
            <p:ph type="dt" sz="half" idx="10"/>
          </p:nvPr>
        </p:nvSpPr>
        <p:spPr/>
        <p:txBody>
          <a:bodyPr/>
          <a:lstStyle/>
          <a:p>
            <a:fld id="{F059866C-D548-4364-9190-BEAD2E98E76E}" type="datetimeFigureOut">
              <a:rPr lang="lt-LT" smtClean="0"/>
              <a:t>2023-01-17</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27EE3D38-568B-44CF-A9E5-2BD0BD1DE00D}" type="slidenum">
              <a:rPr lang="lt-LT" smtClean="0"/>
              <a:t>‹#›</a:t>
            </a:fld>
            <a:endParaRPr lang="lt-LT"/>
          </a:p>
        </p:txBody>
      </p:sp>
    </p:spTree>
    <p:extLst>
      <p:ext uri="{BB962C8B-B14F-4D97-AF65-F5344CB8AC3E}">
        <p14:creationId xmlns:p14="http://schemas.microsoft.com/office/powerpoint/2010/main" val="26683470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8724900" y="365125"/>
            <a:ext cx="2628900" cy="5811838"/>
          </a:xfrm>
        </p:spPr>
        <p:txBody>
          <a:bodyPr vert="eaVert"/>
          <a:lstStyle/>
          <a:p>
            <a:r>
              <a:rPr lang="lt-LT"/>
              <a:t>Spustelėję redag. ruoš. pavad. stilių</a:t>
            </a:r>
          </a:p>
        </p:txBody>
      </p:sp>
      <p:sp>
        <p:nvSpPr>
          <p:cNvPr id="3" name="Vertikalaus teksto vietos rezervavimo ženklas 2"/>
          <p:cNvSpPr>
            <a:spLocks noGrp="1"/>
          </p:cNvSpPr>
          <p:nvPr>
            <p:ph type="body" orient="vert" idx="1"/>
          </p:nvPr>
        </p:nvSpPr>
        <p:spPr>
          <a:xfrm>
            <a:off x="838200" y="365125"/>
            <a:ext cx="7734300" cy="5811838"/>
          </a:xfrm>
        </p:spPr>
        <p:txBody>
          <a:bodyPr vert="eaVert"/>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p>
        </p:txBody>
      </p:sp>
      <p:sp>
        <p:nvSpPr>
          <p:cNvPr id="4" name="Datos vietos rezervavimo ženklas 3"/>
          <p:cNvSpPr>
            <a:spLocks noGrp="1"/>
          </p:cNvSpPr>
          <p:nvPr>
            <p:ph type="dt" sz="half" idx="10"/>
          </p:nvPr>
        </p:nvSpPr>
        <p:spPr/>
        <p:txBody>
          <a:bodyPr/>
          <a:lstStyle/>
          <a:p>
            <a:fld id="{F059866C-D548-4364-9190-BEAD2E98E76E}" type="datetimeFigureOut">
              <a:rPr lang="lt-LT" smtClean="0"/>
              <a:t>2023-01-17</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27EE3D38-568B-44CF-A9E5-2BD0BD1DE00D}" type="slidenum">
              <a:rPr lang="lt-LT" smtClean="0"/>
              <a:t>‹#›</a:t>
            </a:fld>
            <a:endParaRPr lang="lt-LT"/>
          </a:p>
        </p:txBody>
      </p:sp>
    </p:spTree>
    <p:extLst>
      <p:ext uri="{BB962C8B-B14F-4D97-AF65-F5344CB8AC3E}">
        <p14:creationId xmlns:p14="http://schemas.microsoft.com/office/powerpoint/2010/main" val="13246224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avadinimo vietos rezervavimo ženklas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lt-LT"/>
              <a:t>Spustelėję redag. ruoš. pavad. stilių</a:t>
            </a:r>
          </a:p>
        </p:txBody>
      </p:sp>
      <p:sp>
        <p:nvSpPr>
          <p:cNvPr id="3" name="Teksto vietos rezervavimo ženklas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p>
        </p:txBody>
      </p:sp>
      <p:sp>
        <p:nvSpPr>
          <p:cNvPr id="4" name="Datos vietos rezervavimo ženklas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59866C-D548-4364-9190-BEAD2E98E76E}" type="datetimeFigureOut">
              <a:rPr lang="lt-LT" smtClean="0"/>
              <a:t>2023-01-17</a:t>
            </a:fld>
            <a:endParaRPr lang="lt-LT"/>
          </a:p>
        </p:txBody>
      </p:sp>
      <p:sp>
        <p:nvSpPr>
          <p:cNvPr id="5" name="Poraštės vietos rezervavimo ženklas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kaidrės numerio vietos rezervavimo ženklas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EE3D38-568B-44CF-A9E5-2BD0BD1DE00D}" type="slidenum">
              <a:rPr lang="lt-LT" smtClean="0"/>
              <a:t>‹#›</a:t>
            </a:fld>
            <a:endParaRPr lang="lt-LT"/>
          </a:p>
        </p:txBody>
      </p:sp>
    </p:spTree>
    <p:extLst>
      <p:ext uri="{BB962C8B-B14F-4D97-AF65-F5344CB8AC3E}">
        <p14:creationId xmlns:p14="http://schemas.microsoft.com/office/powerpoint/2010/main" val="39267281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5.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10.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12.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13.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5.mp4"/><Relationship Id="rId1" Type="http://schemas.microsoft.com/office/2007/relationships/media" Target="../media/media5.mp4"/><Relationship Id="rId5" Type="http://schemas.openxmlformats.org/officeDocument/2006/relationships/image" Target="../media/image19.png"/><Relationship Id="rId4"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veikslėlis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0030285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veikslėlis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9285978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aveikslėlis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7130119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veikslėlis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8487702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lenktyniu video slide">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Tree>
    <p:extLst>
      <p:ext uri="{BB962C8B-B14F-4D97-AF65-F5344CB8AC3E}">
        <p14:creationId xmlns:p14="http://schemas.microsoft.com/office/powerpoint/2010/main" val="155414511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aveikslėlis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7710"/>
            <a:ext cx="12192000" cy="6858000"/>
          </a:xfrm>
          <a:prstGeom prst="rect">
            <a:avLst/>
          </a:prstGeom>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p:spPr>
      </p:pic>
      <p:sp>
        <p:nvSpPr>
          <p:cNvPr id="7" name="Ovalas 6"/>
          <p:cNvSpPr/>
          <p:nvPr/>
        </p:nvSpPr>
        <p:spPr>
          <a:xfrm>
            <a:off x="3523785" y="1795345"/>
            <a:ext cx="4873083" cy="4850781"/>
          </a:xfrm>
          <a:prstGeom prst="ellipse">
            <a:avLst/>
          </a:prstGeom>
          <a:gradFill flip="none" rotWithShape="1">
            <a:gsLst>
              <a:gs pos="0">
                <a:schemeClr val="bg1"/>
              </a:gs>
              <a:gs pos="74000">
                <a:srgbClr val="D60093"/>
              </a:gs>
              <a:gs pos="83000">
                <a:srgbClr val="D60093"/>
              </a:gs>
              <a:gs pos="100000">
                <a:srgbClr val="D60093"/>
              </a:gs>
            </a:gsLst>
            <a:path path="shape">
              <a:fillToRect l="50000" t="50000" r="50000" b="50000"/>
            </a:path>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1" name="Ovalas 10"/>
          <p:cNvSpPr/>
          <p:nvPr/>
        </p:nvSpPr>
        <p:spPr>
          <a:xfrm>
            <a:off x="2421950" y="198860"/>
            <a:ext cx="2781952" cy="2769221"/>
          </a:xfrm>
          <a:prstGeom prst="ellipse">
            <a:avLst/>
          </a:prstGeom>
          <a:gradFill flip="none" rotWithShape="1">
            <a:gsLst>
              <a:gs pos="0">
                <a:schemeClr val="accent2">
                  <a:lumMod val="5000"/>
                  <a:lumOff val="95000"/>
                </a:schemeClr>
              </a:gs>
              <a:gs pos="74000">
                <a:schemeClr val="tx1"/>
              </a:gs>
              <a:gs pos="83000">
                <a:schemeClr val="tx1"/>
              </a:gs>
              <a:gs pos="100000">
                <a:schemeClr val="tx1"/>
              </a:gs>
            </a:gsLst>
            <a:path path="shape">
              <a:fillToRect l="50000" t="50000" r="50000" b="50000"/>
            </a:path>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2" name="Stačiakampis 11"/>
          <p:cNvSpPr/>
          <p:nvPr/>
        </p:nvSpPr>
        <p:spPr>
          <a:xfrm>
            <a:off x="3157842" y="652446"/>
            <a:ext cx="1310168" cy="1862048"/>
          </a:xfrm>
          <a:prstGeom prst="rect">
            <a:avLst/>
          </a:prstGeom>
          <a:noFill/>
        </p:spPr>
        <p:txBody>
          <a:bodyPr wrap="square" lIns="91440" tIns="45720" rIns="91440" bIns="45720">
            <a:spAutoFit/>
          </a:bodyPr>
          <a:lstStyle/>
          <a:p>
            <a:pPr algn="ctr"/>
            <a:r>
              <a:rPr lang="lt-LT" sz="11500" b="1" dirty="0">
                <a:ln w="10160">
                  <a:noFill/>
                  <a:prstDash val="solid"/>
                </a:ln>
                <a:solidFill>
                  <a:srgbClr val="FFFFFF"/>
                </a:solidFill>
                <a:effectLst>
                  <a:outerShdw blurRad="38100" dist="22860" dir="5400000" algn="tl" rotWithShape="0">
                    <a:srgbClr val="000000">
                      <a:alpha val="30000"/>
                    </a:srgbClr>
                  </a:outerShdw>
                </a:effectLst>
              </a:rPr>
              <a:t>H</a:t>
            </a:r>
            <a:endParaRPr lang="lt-LT" sz="11500" b="1" cap="none" spc="0" dirty="0">
              <a:ln w="10160">
                <a:noFill/>
                <a:prstDash val="solid"/>
              </a:ln>
              <a:solidFill>
                <a:srgbClr val="FFFFFF"/>
              </a:solidFill>
              <a:effectLst>
                <a:outerShdw blurRad="38100" dist="22860" dir="5400000" algn="tl" rotWithShape="0">
                  <a:srgbClr val="000000">
                    <a:alpha val="30000"/>
                  </a:srgbClr>
                </a:outerShdw>
              </a:effectLst>
            </a:endParaRPr>
          </a:p>
        </p:txBody>
      </p:sp>
      <p:sp>
        <p:nvSpPr>
          <p:cNvPr id="14" name="Stačiakampis 13"/>
          <p:cNvSpPr/>
          <p:nvPr/>
        </p:nvSpPr>
        <p:spPr>
          <a:xfrm>
            <a:off x="5305242" y="3289711"/>
            <a:ext cx="1310168" cy="1862048"/>
          </a:xfrm>
          <a:prstGeom prst="rect">
            <a:avLst/>
          </a:prstGeom>
          <a:noFill/>
        </p:spPr>
        <p:txBody>
          <a:bodyPr wrap="square" lIns="91440" tIns="45720" rIns="91440" bIns="45720">
            <a:spAutoFit/>
          </a:bodyPr>
          <a:lstStyle/>
          <a:p>
            <a:pPr algn="ctr"/>
            <a:r>
              <a:rPr lang="lt-LT" sz="11500" b="1" dirty="0">
                <a:ln w="10160">
                  <a:noFill/>
                  <a:prstDash val="solid"/>
                </a:ln>
                <a:solidFill>
                  <a:srgbClr val="FFFFFF"/>
                </a:solidFill>
                <a:effectLst>
                  <a:outerShdw blurRad="38100" dist="22860" dir="5400000" algn="tl" rotWithShape="0">
                    <a:srgbClr val="000000">
                      <a:alpha val="30000"/>
                    </a:srgbClr>
                  </a:outerShdw>
                </a:effectLst>
              </a:rPr>
              <a:t>O</a:t>
            </a:r>
            <a:endParaRPr lang="lt-LT" sz="11500" b="1" cap="none" spc="0" dirty="0">
              <a:ln w="10160">
                <a:noFill/>
                <a:prstDash val="solid"/>
              </a:ln>
              <a:solidFill>
                <a:srgbClr val="FFFFFF"/>
              </a:solidFill>
              <a:effectLst>
                <a:outerShdw blurRad="38100" dist="22860" dir="5400000" algn="tl" rotWithShape="0">
                  <a:srgbClr val="000000">
                    <a:alpha val="30000"/>
                  </a:srgbClr>
                </a:outerShdw>
              </a:effectLst>
            </a:endParaRPr>
          </a:p>
        </p:txBody>
      </p:sp>
      <p:sp>
        <p:nvSpPr>
          <p:cNvPr id="16" name="Stačiakampis 15"/>
          <p:cNvSpPr/>
          <p:nvPr/>
        </p:nvSpPr>
        <p:spPr>
          <a:xfrm>
            <a:off x="8843619" y="3412271"/>
            <a:ext cx="1310168" cy="1862048"/>
          </a:xfrm>
          <a:prstGeom prst="rect">
            <a:avLst/>
          </a:prstGeom>
          <a:noFill/>
        </p:spPr>
        <p:txBody>
          <a:bodyPr wrap="square" lIns="91440" tIns="45720" rIns="91440" bIns="45720">
            <a:spAutoFit/>
          </a:bodyPr>
          <a:lstStyle/>
          <a:p>
            <a:pPr algn="ctr"/>
            <a:r>
              <a:rPr lang="lt-LT" sz="11500" b="1" dirty="0">
                <a:ln w="10160">
                  <a:noFill/>
                  <a:prstDash val="solid"/>
                </a:ln>
                <a:solidFill>
                  <a:srgbClr val="FFFFFF"/>
                </a:solidFill>
                <a:effectLst>
                  <a:outerShdw blurRad="38100" dist="22860" dir="5400000" algn="tl" rotWithShape="0">
                    <a:srgbClr val="000000">
                      <a:alpha val="30000"/>
                    </a:srgbClr>
                  </a:outerShdw>
                </a:effectLst>
              </a:rPr>
              <a:t>H</a:t>
            </a:r>
            <a:endParaRPr lang="lt-LT" sz="11500" b="1" cap="none" spc="0" dirty="0">
              <a:ln w="10160">
                <a:noFill/>
                <a:prstDash val="solid"/>
              </a:ln>
              <a:solidFill>
                <a:srgbClr val="FFFFFF"/>
              </a:solidFill>
              <a:effectLst>
                <a:outerShdw blurRad="38100" dist="22860" dir="5400000" algn="tl" rotWithShape="0">
                  <a:srgbClr val="000000">
                    <a:alpha val="30000"/>
                  </a:srgbClr>
                </a:outerShdw>
              </a:effectLst>
            </a:endParaRPr>
          </a:p>
        </p:txBody>
      </p:sp>
      <p:sp>
        <p:nvSpPr>
          <p:cNvPr id="17" name="Stačiakampis 16"/>
          <p:cNvSpPr/>
          <p:nvPr/>
        </p:nvSpPr>
        <p:spPr>
          <a:xfrm>
            <a:off x="9945454" y="3429000"/>
            <a:ext cx="1310168" cy="1862048"/>
          </a:xfrm>
          <a:prstGeom prst="rect">
            <a:avLst/>
          </a:prstGeom>
          <a:noFill/>
        </p:spPr>
        <p:txBody>
          <a:bodyPr wrap="square" lIns="91440" tIns="45720" rIns="91440" bIns="45720">
            <a:spAutoFit/>
          </a:bodyPr>
          <a:lstStyle/>
          <a:p>
            <a:pPr algn="ctr"/>
            <a:r>
              <a:rPr lang="lt-LT" sz="11500" b="1" dirty="0">
                <a:ln w="10160">
                  <a:noFill/>
                  <a:prstDash val="solid"/>
                </a:ln>
                <a:solidFill>
                  <a:srgbClr val="FFFFFF"/>
                </a:solidFill>
                <a:effectLst>
                  <a:outerShdw blurRad="38100" dist="22860" dir="5400000" algn="tl" rotWithShape="0">
                    <a:srgbClr val="000000">
                      <a:alpha val="30000"/>
                    </a:srgbClr>
                  </a:outerShdw>
                </a:effectLst>
              </a:rPr>
              <a:t>O</a:t>
            </a:r>
            <a:endParaRPr lang="lt-LT" sz="11500" b="1" cap="none" spc="0" dirty="0">
              <a:ln w="10160">
                <a:noFill/>
                <a:prstDash val="solid"/>
              </a:ln>
              <a:solidFill>
                <a:srgbClr val="FFFFFF"/>
              </a:solidFill>
              <a:effectLst>
                <a:outerShdw blurRad="38100" dist="22860" dir="5400000" algn="tl" rotWithShape="0">
                  <a:srgbClr val="000000">
                    <a:alpha val="30000"/>
                  </a:srgbClr>
                </a:outerShdw>
              </a:effectLst>
            </a:endParaRPr>
          </a:p>
        </p:txBody>
      </p:sp>
      <p:sp>
        <p:nvSpPr>
          <p:cNvPr id="18" name="Stačiakampis 17"/>
          <p:cNvSpPr/>
          <p:nvPr/>
        </p:nvSpPr>
        <p:spPr>
          <a:xfrm>
            <a:off x="9394537" y="4512708"/>
            <a:ext cx="1310168" cy="923330"/>
          </a:xfrm>
          <a:prstGeom prst="rect">
            <a:avLst/>
          </a:prstGeom>
          <a:noFill/>
        </p:spPr>
        <p:txBody>
          <a:bodyPr wrap="square" lIns="91440" tIns="45720" rIns="91440" bIns="45720">
            <a:spAutoFit/>
          </a:bodyPr>
          <a:lstStyle/>
          <a:p>
            <a:pPr algn="ctr"/>
            <a:r>
              <a:rPr lang="lt-LT" sz="5400" b="1" dirty="0">
                <a:ln w="10160">
                  <a:noFill/>
                  <a:prstDash val="solid"/>
                </a:ln>
                <a:solidFill>
                  <a:srgbClr val="FFFFFF"/>
                </a:solidFill>
                <a:effectLst>
                  <a:outerShdw blurRad="38100" dist="22860" dir="5400000" algn="tl" rotWithShape="0">
                    <a:srgbClr val="000000">
                      <a:alpha val="30000"/>
                    </a:srgbClr>
                  </a:outerShdw>
                </a:effectLst>
              </a:rPr>
              <a:t>2</a:t>
            </a:r>
            <a:endParaRPr lang="lt-LT" sz="5400" b="1" cap="none" spc="0" dirty="0">
              <a:ln w="10160">
                <a:noFill/>
                <a:prstDash val="solid"/>
              </a:ln>
              <a:solidFill>
                <a:srgbClr val="FFFFFF"/>
              </a:solidFill>
              <a:effectLst>
                <a:outerShdw blurRad="38100" dist="22860" dir="5400000" algn="tl" rotWithShape="0">
                  <a:srgbClr val="000000">
                    <a:alpha val="30000"/>
                  </a:srgbClr>
                </a:outerShdw>
              </a:effectLst>
            </a:endParaRPr>
          </a:p>
        </p:txBody>
      </p:sp>
      <p:sp>
        <p:nvSpPr>
          <p:cNvPr id="19" name="Ovalas 18"/>
          <p:cNvSpPr/>
          <p:nvPr/>
        </p:nvSpPr>
        <p:spPr>
          <a:xfrm>
            <a:off x="6964327" y="260361"/>
            <a:ext cx="2781952" cy="2769221"/>
          </a:xfrm>
          <a:prstGeom prst="ellipse">
            <a:avLst/>
          </a:prstGeom>
          <a:gradFill flip="none" rotWithShape="1">
            <a:gsLst>
              <a:gs pos="0">
                <a:schemeClr val="accent2">
                  <a:lumMod val="5000"/>
                  <a:lumOff val="95000"/>
                </a:schemeClr>
              </a:gs>
              <a:gs pos="74000">
                <a:schemeClr val="tx1"/>
              </a:gs>
              <a:gs pos="83000">
                <a:schemeClr val="tx1"/>
              </a:gs>
              <a:gs pos="100000">
                <a:schemeClr val="tx1"/>
              </a:gs>
            </a:gsLst>
            <a:path path="shape">
              <a:fillToRect l="50000" t="50000" r="50000" b="50000"/>
            </a:path>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0" name="Stačiakampis 19"/>
          <p:cNvSpPr/>
          <p:nvPr/>
        </p:nvSpPr>
        <p:spPr>
          <a:xfrm>
            <a:off x="7741784" y="652446"/>
            <a:ext cx="1310168" cy="1862048"/>
          </a:xfrm>
          <a:prstGeom prst="rect">
            <a:avLst/>
          </a:prstGeom>
          <a:noFill/>
        </p:spPr>
        <p:txBody>
          <a:bodyPr wrap="square" lIns="91440" tIns="45720" rIns="91440" bIns="45720">
            <a:spAutoFit/>
          </a:bodyPr>
          <a:lstStyle/>
          <a:p>
            <a:pPr algn="ctr"/>
            <a:r>
              <a:rPr lang="lt-LT" sz="11500" b="1" dirty="0">
                <a:ln w="10160">
                  <a:noFill/>
                  <a:prstDash val="solid"/>
                </a:ln>
                <a:solidFill>
                  <a:srgbClr val="FFFFFF"/>
                </a:solidFill>
                <a:effectLst>
                  <a:outerShdw blurRad="38100" dist="22860" dir="5400000" algn="tl" rotWithShape="0">
                    <a:srgbClr val="000000">
                      <a:alpha val="30000"/>
                    </a:srgbClr>
                  </a:outerShdw>
                </a:effectLst>
              </a:rPr>
              <a:t>H</a:t>
            </a:r>
            <a:endParaRPr lang="lt-LT" sz="11500" b="1" cap="none" spc="0" dirty="0">
              <a:ln w="10160">
                <a:no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3406365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1000"/>
                                        <p:tgtEl>
                                          <p:spTgt spid="1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500"/>
                                        <p:tgtEl>
                                          <p:spTgt spid="16"/>
                                        </p:tgtEl>
                                      </p:cBhvr>
                                    </p:animEffect>
                                  </p:childTnLst>
                                </p:cTn>
                              </p:par>
                            </p:childTnLst>
                          </p:cTn>
                        </p:par>
                        <p:par>
                          <p:cTn id="25" fill="hold">
                            <p:stCondLst>
                              <p:cond delay="500"/>
                            </p:stCondLst>
                            <p:childTnLst>
                              <p:par>
                                <p:cTn id="26" presetID="10" presetClass="entr" presetSubtype="0"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500"/>
                                        <p:tgtEl>
                                          <p:spTgt spid="18"/>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500"/>
                                        <p:tgtEl>
                                          <p:spTgt spid="14"/>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animBg="1"/>
      <p:bldP spid="12" grpId="0"/>
      <p:bldP spid="14" grpId="0"/>
      <p:bldP spid="16" grpId="0"/>
      <p:bldP spid="17" grpId="0"/>
      <p:bldP spid="18" grpId="0"/>
      <p:bldP spid="19" grpId="0" animBg="1"/>
      <p:bldP spid="2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veikslėlis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7039" y="180813"/>
            <a:ext cx="10058400" cy="5657850"/>
          </a:xfrm>
          <a:prstGeom prst="rect">
            <a:avLst/>
          </a:prstGeom>
        </p:spPr>
      </p:pic>
      <p:grpSp>
        <p:nvGrpSpPr>
          <p:cNvPr id="6" name="Grupė 5"/>
          <p:cNvGrpSpPr/>
          <p:nvPr/>
        </p:nvGrpSpPr>
        <p:grpSpPr>
          <a:xfrm>
            <a:off x="5274379" y="2423186"/>
            <a:ext cx="1009800" cy="1001026"/>
            <a:chOff x="3413848" y="1661964"/>
            <a:chExt cx="1009800" cy="1001026"/>
          </a:xfrm>
        </p:grpSpPr>
        <p:sp>
          <p:nvSpPr>
            <p:cNvPr id="3" name="Ovalas 2"/>
            <p:cNvSpPr/>
            <p:nvPr/>
          </p:nvSpPr>
          <p:spPr>
            <a:xfrm>
              <a:off x="3523785" y="1795346"/>
              <a:ext cx="775499" cy="867644"/>
            </a:xfrm>
            <a:prstGeom prst="ellipse">
              <a:avLst/>
            </a:prstGeom>
            <a:gradFill flip="none" rotWithShape="1">
              <a:gsLst>
                <a:gs pos="0">
                  <a:schemeClr val="bg1"/>
                </a:gs>
                <a:gs pos="74000">
                  <a:srgbClr val="D60093"/>
                </a:gs>
                <a:gs pos="83000">
                  <a:srgbClr val="D60093"/>
                </a:gs>
                <a:gs pos="100000">
                  <a:srgbClr val="D60093"/>
                </a:gs>
              </a:gsLst>
              <a:path path="shape">
                <a:fillToRect l="50000" t="50000" r="50000" b="50000"/>
              </a:path>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4" name="Ovalas 3"/>
            <p:cNvSpPr/>
            <p:nvPr/>
          </p:nvSpPr>
          <p:spPr>
            <a:xfrm>
              <a:off x="3413848" y="1661964"/>
              <a:ext cx="442718" cy="495322"/>
            </a:xfrm>
            <a:prstGeom prst="ellipse">
              <a:avLst/>
            </a:prstGeom>
            <a:gradFill flip="none" rotWithShape="1">
              <a:gsLst>
                <a:gs pos="0">
                  <a:schemeClr val="accent2">
                    <a:lumMod val="5000"/>
                    <a:lumOff val="95000"/>
                  </a:schemeClr>
                </a:gs>
                <a:gs pos="74000">
                  <a:schemeClr val="tx1"/>
                </a:gs>
                <a:gs pos="83000">
                  <a:schemeClr val="tx1"/>
                </a:gs>
                <a:gs pos="100000">
                  <a:schemeClr val="tx1"/>
                </a:gs>
              </a:gsLst>
              <a:path path="shape">
                <a:fillToRect l="50000" t="50000" r="50000" b="50000"/>
              </a:path>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5" name="Ovalas 4"/>
            <p:cNvSpPr/>
            <p:nvPr/>
          </p:nvSpPr>
          <p:spPr>
            <a:xfrm>
              <a:off x="3980930" y="1661964"/>
              <a:ext cx="442718" cy="495322"/>
            </a:xfrm>
            <a:prstGeom prst="ellipse">
              <a:avLst/>
            </a:prstGeom>
            <a:gradFill flip="none" rotWithShape="1">
              <a:gsLst>
                <a:gs pos="0">
                  <a:schemeClr val="accent2">
                    <a:lumMod val="5000"/>
                    <a:lumOff val="95000"/>
                  </a:schemeClr>
                </a:gs>
                <a:gs pos="74000">
                  <a:schemeClr val="tx1"/>
                </a:gs>
                <a:gs pos="83000">
                  <a:schemeClr val="tx1"/>
                </a:gs>
                <a:gs pos="100000">
                  <a:schemeClr val="tx1"/>
                </a:gs>
              </a:gsLst>
              <a:path path="shape">
                <a:fillToRect l="50000" t="50000" r="50000" b="50000"/>
              </a:path>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grpSp>
      <p:grpSp>
        <p:nvGrpSpPr>
          <p:cNvPr id="7" name="Grupė 6"/>
          <p:cNvGrpSpPr/>
          <p:nvPr/>
        </p:nvGrpSpPr>
        <p:grpSpPr>
          <a:xfrm>
            <a:off x="5274379" y="4351215"/>
            <a:ext cx="1009800" cy="1001026"/>
            <a:chOff x="3413848" y="1661964"/>
            <a:chExt cx="1009800" cy="1001026"/>
          </a:xfrm>
        </p:grpSpPr>
        <p:sp>
          <p:nvSpPr>
            <p:cNvPr id="8" name="Ovalas 7"/>
            <p:cNvSpPr/>
            <p:nvPr/>
          </p:nvSpPr>
          <p:spPr>
            <a:xfrm>
              <a:off x="3523785" y="1795346"/>
              <a:ext cx="775499" cy="867644"/>
            </a:xfrm>
            <a:prstGeom prst="ellipse">
              <a:avLst/>
            </a:prstGeom>
            <a:gradFill flip="none" rotWithShape="1">
              <a:gsLst>
                <a:gs pos="0">
                  <a:schemeClr val="bg1"/>
                </a:gs>
                <a:gs pos="74000">
                  <a:srgbClr val="D60093"/>
                </a:gs>
                <a:gs pos="83000">
                  <a:srgbClr val="D60093"/>
                </a:gs>
                <a:gs pos="100000">
                  <a:srgbClr val="D60093"/>
                </a:gs>
              </a:gsLst>
              <a:path path="shape">
                <a:fillToRect l="50000" t="50000" r="50000" b="50000"/>
              </a:path>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9" name="Ovalas 8"/>
            <p:cNvSpPr/>
            <p:nvPr/>
          </p:nvSpPr>
          <p:spPr>
            <a:xfrm>
              <a:off x="3413848" y="1661964"/>
              <a:ext cx="442718" cy="495322"/>
            </a:xfrm>
            <a:prstGeom prst="ellipse">
              <a:avLst/>
            </a:prstGeom>
            <a:gradFill flip="none" rotWithShape="1">
              <a:gsLst>
                <a:gs pos="0">
                  <a:schemeClr val="accent2">
                    <a:lumMod val="5000"/>
                    <a:lumOff val="95000"/>
                  </a:schemeClr>
                </a:gs>
                <a:gs pos="74000">
                  <a:schemeClr val="tx1"/>
                </a:gs>
                <a:gs pos="83000">
                  <a:schemeClr val="tx1"/>
                </a:gs>
                <a:gs pos="100000">
                  <a:schemeClr val="tx1"/>
                </a:gs>
              </a:gsLst>
              <a:path path="shape">
                <a:fillToRect l="50000" t="50000" r="50000" b="50000"/>
              </a:path>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0" name="Ovalas 9"/>
            <p:cNvSpPr/>
            <p:nvPr/>
          </p:nvSpPr>
          <p:spPr>
            <a:xfrm>
              <a:off x="3980930" y="1661964"/>
              <a:ext cx="442718" cy="495322"/>
            </a:xfrm>
            <a:prstGeom prst="ellipse">
              <a:avLst/>
            </a:prstGeom>
            <a:gradFill flip="none" rotWithShape="1">
              <a:gsLst>
                <a:gs pos="0">
                  <a:schemeClr val="accent2">
                    <a:lumMod val="5000"/>
                    <a:lumOff val="95000"/>
                  </a:schemeClr>
                </a:gs>
                <a:gs pos="74000">
                  <a:schemeClr val="tx1"/>
                </a:gs>
                <a:gs pos="83000">
                  <a:schemeClr val="tx1"/>
                </a:gs>
                <a:gs pos="100000">
                  <a:schemeClr val="tx1"/>
                </a:gs>
              </a:gsLst>
              <a:path path="shape">
                <a:fillToRect l="50000" t="50000" r="50000" b="50000"/>
              </a:path>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grpSp>
      <p:grpSp>
        <p:nvGrpSpPr>
          <p:cNvPr id="19" name="Grupė 18"/>
          <p:cNvGrpSpPr/>
          <p:nvPr/>
        </p:nvGrpSpPr>
        <p:grpSpPr>
          <a:xfrm>
            <a:off x="2854889" y="2384195"/>
            <a:ext cx="1009800" cy="1001026"/>
            <a:chOff x="3413848" y="1661964"/>
            <a:chExt cx="1009800" cy="1001026"/>
          </a:xfrm>
        </p:grpSpPr>
        <p:sp>
          <p:nvSpPr>
            <p:cNvPr id="20" name="Ovalas 19"/>
            <p:cNvSpPr/>
            <p:nvPr/>
          </p:nvSpPr>
          <p:spPr>
            <a:xfrm>
              <a:off x="3523785" y="1795346"/>
              <a:ext cx="775499" cy="867644"/>
            </a:xfrm>
            <a:prstGeom prst="ellipse">
              <a:avLst/>
            </a:prstGeom>
            <a:gradFill flip="none" rotWithShape="1">
              <a:gsLst>
                <a:gs pos="0">
                  <a:schemeClr val="bg1"/>
                </a:gs>
                <a:gs pos="74000">
                  <a:srgbClr val="D60093"/>
                </a:gs>
                <a:gs pos="83000">
                  <a:srgbClr val="D60093"/>
                </a:gs>
                <a:gs pos="100000">
                  <a:srgbClr val="D60093"/>
                </a:gs>
              </a:gsLst>
              <a:path path="shape">
                <a:fillToRect l="50000" t="50000" r="50000" b="50000"/>
              </a:path>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1" name="Ovalas 20"/>
            <p:cNvSpPr/>
            <p:nvPr/>
          </p:nvSpPr>
          <p:spPr>
            <a:xfrm>
              <a:off x="3413848" y="1661964"/>
              <a:ext cx="442718" cy="495322"/>
            </a:xfrm>
            <a:prstGeom prst="ellipse">
              <a:avLst/>
            </a:prstGeom>
            <a:gradFill flip="none" rotWithShape="1">
              <a:gsLst>
                <a:gs pos="0">
                  <a:schemeClr val="accent2">
                    <a:lumMod val="5000"/>
                    <a:lumOff val="95000"/>
                  </a:schemeClr>
                </a:gs>
                <a:gs pos="74000">
                  <a:schemeClr val="tx1"/>
                </a:gs>
                <a:gs pos="83000">
                  <a:schemeClr val="tx1"/>
                </a:gs>
                <a:gs pos="100000">
                  <a:schemeClr val="tx1"/>
                </a:gs>
              </a:gsLst>
              <a:path path="shape">
                <a:fillToRect l="50000" t="50000" r="50000" b="50000"/>
              </a:path>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2" name="Ovalas 21"/>
            <p:cNvSpPr/>
            <p:nvPr/>
          </p:nvSpPr>
          <p:spPr>
            <a:xfrm>
              <a:off x="3980930" y="1661964"/>
              <a:ext cx="442718" cy="495322"/>
            </a:xfrm>
            <a:prstGeom prst="ellipse">
              <a:avLst/>
            </a:prstGeom>
            <a:gradFill flip="none" rotWithShape="1">
              <a:gsLst>
                <a:gs pos="0">
                  <a:schemeClr val="accent2">
                    <a:lumMod val="5000"/>
                    <a:lumOff val="95000"/>
                  </a:schemeClr>
                </a:gs>
                <a:gs pos="74000">
                  <a:schemeClr val="tx1"/>
                </a:gs>
                <a:gs pos="83000">
                  <a:schemeClr val="tx1"/>
                </a:gs>
                <a:gs pos="100000">
                  <a:schemeClr val="tx1"/>
                </a:gs>
              </a:gsLst>
              <a:path path="shape">
                <a:fillToRect l="50000" t="50000" r="50000" b="50000"/>
              </a:path>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grpSp>
      <p:grpSp>
        <p:nvGrpSpPr>
          <p:cNvPr id="23" name="Grupė 22"/>
          <p:cNvGrpSpPr/>
          <p:nvPr/>
        </p:nvGrpSpPr>
        <p:grpSpPr>
          <a:xfrm>
            <a:off x="5289973" y="439960"/>
            <a:ext cx="1009800" cy="1001026"/>
            <a:chOff x="3413848" y="1661964"/>
            <a:chExt cx="1009800" cy="1001026"/>
          </a:xfrm>
        </p:grpSpPr>
        <p:sp>
          <p:nvSpPr>
            <p:cNvPr id="24" name="Ovalas 23"/>
            <p:cNvSpPr/>
            <p:nvPr/>
          </p:nvSpPr>
          <p:spPr>
            <a:xfrm>
              <a:off x="3523785" y="1795346"/>
              <a:ext cx="775499" cy="867644"/>
            </a:xfrm>
            <a:prstGeom prst="ellipse">
              <a:avLst/>
            </a:prstGeom>
            <a:gradFill flip="none" rotWithShape="1">
              <a:gsLst>
                <a:gs pos="0">
                  <a:schemeClr val="bg1"/>
                </a:gs>
                <a:gs pos="74000">
                  <a:srgbClr val="D60093"/>
                </a:gs>
                <a:gs pos="83000">
                  <a:srgbClr val="D60093"/>
                </a:gs>
                <a:gs pos="100000">
                  <a:srgbClr val="D60093"/>
                </a:gs>
              </a:gsLst>
              <a:path path="shape">
                <a:fillToRect l="50000" t="50000" r="50000" b="50000"/>
              </a:path>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5" name="Ovalas 24"/>
            <p:cNvSpPr/>
            <p:nvPr/>
          </p:nvSpPr>
          <p:spPr>
            <a:xfrm>
              <a:off x="3413848" y="1661964"/>
              <a:ext cx="442718" cy="495322"/>
            </a:xfrm>
            <a:prstGeom prst="ellipse">
              <a:avLst/>
            </a:prstGeom>
            <a:gradFill flip="none" rotWithShape="1">
              <a:gsLst>
                <a:gs pos="0">
                  <a:schemeClr val="accent2">
                    <a:lumMod val="5000"/>
                    <a:lumOff val="95000"/>
                  </a:schemeClr>
                </a:gs>
                <a:gs pos="74000">
                  <a:schemeClr val="tx1"/>
                </a:gs>
                <a:gs pos="83000">
                  <a:schemeClr val="tx1"/>
                </a:gs>
                <a:gs pos="100000">
                  <a:schemeClr val="tx1"/>
                </a:gs>
              </a:gsLst>
              <a:path path="shape">
                <a:fillToRect l="50000" t="50000" r="50000" b="50000"/>
              </a:path>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6" name="Ovalas 25"/>
            <p:cNvSpPr/>
            <p:nvPr/>
          </p:nvSpPr>
          <p:spPr>
            <a:xfrm>
              <a:off x="3980930" y="1661964"/>
              <a:ext cx="442718" cy="495322"/>
            </a:xfrm>
            <a:prstGeom prst="ellipse">
              <a:avLst/>
            </a:prstGeom>
            <a:gradFill flip="none" rotWithShape="1">
              <a:gsLst>
                <a:gs pos="0">
                  <a:schemeClr val="accent2">
                    <a:lumMod val="5000"/>
                    <a:lumOff val="95000"/>
                  </a:schemeClr>
                </a:gs>
                <a:gs pos="74000">
                  <a:schemeClr val="tx1"/>
                </a:gs>
                <a:gs pos="83000">
                  <a:schemeClr val="tx1"/>
                </a:gs>
                <a:gs pos="100000">
                  <a:schemeClr val="tx1"/>
                </a:gs>
              </a:gsLst>
              <a:path path="shape">
                <a:fillToRect l="50000" t="50000" r="50000" b="50000"/>
              </a:path>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grpSp>
      <p:grpSp>
        <p:nvGrpSpPr>
          <p:cNvPr id="31" name="Grupė 30"/>
          <p:cNvGrpSpPr/>
          <p:nvPr/>
        </p:nvGrpSpPr>
        <p:grpSpPr>
          <a:xfrm>
            <a:off x="7698025" y="2426332"/>
            <a:ext cx="1009800" cy="1001026"/>
            <a:chOff x="3413848" y="1661964"/>
            <a:chExt cx="1009800" cy="1001026"/>
          </a:xfrm>
        </p:grpSpPr>
        <p:sp>
          <p:nvSpPr>
            <p:cNvPr id="32" name="Ovalas 31"/>
            <p:cNvSpPr/>
            <p:nvPr/>
          </p:nvSpPr>
          <p:spPr>
            <a:xfrm>
              <a:off x="3523785" y="1795346"/>
              <a:ext cx="775499" cy="867644"/>
            </a:xfrm>
            <a:prstGeom prst="ellipse">
              <a:avLst/>
            </a:prstGeom>
            <a:gradFill flip="none" rotWithShape="1">
              <a:gsLst>
                <a:gs pos="0">
                  <a:schemeClr val="bg1"/>
                </a:gs>
                <a:gs pos="74000">
                  <a:srgbClr val="D60093"/>
                </a:gs>
                <a:gs pos="83000">
                  <a:srgbClr val="D60093"/>
                </a:gs>
                <a:gs pos="100000">
                  <a:srgbClr val="D60093"/>
                </a:gs>
              </a:gsLst>
              <a:path path="shape">
                <a:fillToRect l="50000" t="50000" r="50000" b="50000"/>
              </a:path>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33" name="Ovalas 32"/>
            <p:cNvSpPr/>
            <p:nvPr/>
          </p:nvSpPr>
          <p:spPr>
            <a:xfrm>
              <a:off x="3413848" y="1661964"/>
              <a:ext cx="442718" cy="495322"/>
            </a:xfrm>
            <a:prstGeom prst="ellipse">
              <a:avLst/>
            </a:prstGeom>
            <a:gradFill flip="none" rotWithShape="1">
              <a:gsLst>
                <a:gs pos="0">
                  <a:schemeClr val="accent2">
                    <a:lumMod val="5000"/>
                    <a:lumOff val="95000"/>
                  </a:schemeClr>
                </a:gs>
                <a:gs pos="74000">
                  <a:schemeClr val="tx1"/>
                </a:gs>
                <a:gs pos="83000">
                  <a:schemeClr val="tx1"/>
                </a:gs>
                <a:gs pos="100000">
                  <a:schemeClr val="tx1"/>
                </a:gs>
              </a:gsLst>
              <a:path path="shape">
                <a:fillToRect l="50000" t="50000" r="50000" b="50000"/>
              </a:path>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34" name="Ovalas 33"/>
            <p:cNvSpPr/>
            <p:nvPr/>
          </p:nvSpPr>
          <p:spPr>
            <a:xfrm>
              <a:off x="3980930" y="1661964"/>
              <a:ext cx="442718" cy="495322"/>
            </a:xfrm>
            <a:prstGeom prst="ellipse">
              <a:avLst/>
            </a:prstGeom>
            <a:gradFill flip="none" rotWithShape="1">
              <a:gsLst>
                <a:gs pos="0">
                  <a:schemeClr val="accent2">
                    <a:lumMod val="5000"/>
                    <a:lumOff val="95000"/>
                  </a:schemeClr>
                </a:gs>
                <a:gs pos="74000">
                  <a:schemeClr val="tx1"/>
                </a:gs>
                <a:gs pos="83000">
                  <a:schemeClr val="tx1"/>
                </a:gs>
                <a:gs pos="100000">
                  <a:schemeClr val="tx1"/>
                </a:gs>
              </a:gsLst>
              <a:path path="shape">
                <a:fillToRect l="50000" t="50000" r="50000" b="50000"/>
              </a:path>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grpSp>
      <p:grpSp>
        <p:nvGrpSpPr>
          <p:cNvPr id="142" name="Grupė 141"/>
          <p:cNvGrpSpPr/>
          <p:nvPr/>
        </p:nvGrpSpPr>
        <p:grpSpPr>
          <a:xfrm>
            <a:off x="7667459" y="4322002"/>
            <a:ext cx="1009800" cy="1001026"/>
            <a:chOff x="3413848" y="1661964"/>
            <a:chExt cx="1009800" cy="1001026"/>
          </a:xfrm>
        </p:grpSpPr>
        <p:sp>
          <p:nvSpPr>
            <p:cNvPr id="143" name="Ovalas 142"/>
            <p:cNvSpPr/>
            <p:nvPr/>
          </p:nvSpPr>
          <p:spPr>
            <a:xfrm>
              <a:off x="3523785" y="1795346"/>
              <a:ext cx="775499" cy="867644"/>
            </a:xfrm>
            <a:prstGeom prst="ellipse">
              <a:avLst/>
            </a:prstGeom>
            <a:gradFill flip="none" rotWithShape="1">
              <a:gsLst>
                <a:gs pos="0">
                  <a:schemeClr val="bg1"/>
                </a:gs>
                <a:gs pos="74000">
                  <a:srgbClr val="D60093"/>
                </a:gs>
                <a:gs pos="83000">
                  <a:srgbClr val="D60093"/>
                </a:gs>
                <a:gs pos="100000">
                  <a:srgbClr val="D60093"/>
                </a:gs>
              </a:gsLst>
              <a:path path="shape">
                <a:fillToRect l="50000" t="50000" r="50000" b="50000"/>
              </a:path>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44" name="Ovalas 143"/>
            <p:cNvSpPr/>
            <p:nvPr/>
          </p:nvSpPr>
          <p:spPr>
            <a:xfrm>
              <a:off x="3413848" y="1661964"/>
              <a:ext cx="442718" cy="495322"/>
            </a:xfrm>
            <a:prstGeom prst="ellipse">
              <a:avLst/>
            </a:prstGeom>
            <a:gradFill flip="none" rotWithShape="1">
              <a:gsLst>
                <a:gs pos="0">
                  <a:schemeClr val="accent2">
                    <a:lumMod val="5000"/>
                    <a:lumOff val="95000"/>
                  </a:schemeClr>
                </a:gs>
                <a:gs pos="74000">
                  <a:schemeClr val="tx1"/>
                </a:gs>
                <a:gs pos="83000">
                  <a:schemeClr val="tx1"/>
                </a:gs>
                <a:gs pos="100000">
                  <a:schemeClr val="tx1"/>
                </a:gs>
              </a:gsLst>
              <a:path path="shape">
                <a:fillToRect l="50000" t="50000" r="50000" b="50000"/>
              </a:path>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45" name="Ovalas 144"/>
            <p:cNvSpPr/>
            <p:nvPr/>
          </p:nvSpPr>
          <p:spPr>
            <a:xfrm>
              <a:off x="3980930" y="1661964"/>
              <a:ext cx="442718" cy="495322"/>
            </a:xfrm>
            <a:prstGeom prst="ellipse">
              <a:avLst/>
            </a:prstGeom>
            <a:gradFill flip="none" rotWithShape="1">
              <a:gsLst>
                <a:gs pos="0">
                  <a:schemeClr val="accent2">
                    <a:lumMod val="5000"/>
                    <a:lumOff val="95000"/>
                  </a:schemeClr>
                </a:gs>
                <a:gs pos="74000">
                  <a:schemeClr val="tx1"/>
                </a:gs>
                <a:gs pos="83000">
                  <a:schemeClr val="tx1"/>
                </a:gs>
                <a:gs pos="100000">
                  <a:schemeClr val="tx1"/>
                </a:gs>
              </a:gsLst>
              <a:path path="shape">
                <a:fillToRect l="50000" t="50000" r="50000" b="50000"/>
              </a:path>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grpSp>
      <p:grpSp>
        <p:nvGrpSpPr>
          <p:cNvPr id="146" name="Grupė 145"/>
          <p:cNvGrpSpPr/>
          <p:nvPr/>
        </p:nvGrpSpPr>
        <p:grpSpPr>
          <a:xfrm>
            <a:off x="2899656" y="4344786"/>
            <a:ext cx="1009800" cy="1001026"/>
            <a:chOff x="3413848" y="1661964"/>
            <a:chExt cx="1009800" cy="1001026"/>
          </a:xfrm>
        </p:grpSpPr>
        <p:sp>
          <p:nvSpPr>
            <p:cNvPr id="147" name="Ovalas 146"/>
            <p:cNvSpPr/>
            <p:nvPr/>
          </p:nvSpPr>
          <p:spPr>
            <a:xfrm>
              <a:off x="3523785" y="1795346"/>
              <a:ext cx="775499" cy="867644"/>
            </a:xfrm>
            <a:prstGeom prst="ellipse">
              <a:avLst/>
            </a:prstGeom>
            <a:gradFill flip="none" rotWithShape="1">
              <a:gsLst>
                <a:gs pos="0">
                  <a:schemeClr val="bg1"/>
                </a:gs>
                <a:gs pos="74000">
                  <a:srgbClr val="D60093"/>
                </a:gs>
                <a:gs pos="83000">
                  <a:srgbClr val="D60093"/>
                </a:gs>
                <a:gs pos="100000">
                  <a:srgbClr val="D60093"/>
                </a:gs>
              </a:gsLst>
              <a:path path="shape">
                <a:fillToRect l="50000" t="50000" r="50000" b="50000"/>
              </a:path>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48" name="Ovalas 147"/>
            <p:cNvSpPr/>
            <p:nvPr/>
          </p:nvSpPr>
          <p:spPr>
            <a:xfrm>
              <a:off x="3413848" y="1661964"/>
              <a:ext cx="442718" cy="495322"/>
            </a:xfrm>
            <a:prstGeom prst="ellipse">
              <a:avLst/>
            </a:prstGeom>
            <a:gradFill flip="none" rotWithShape="1">
              <a:gsLst>
                <a:gs pos="0">
                  <a:schemeClr val="accent2">
                    <a:lumMod val="5000"/>
                    <a:lumOff val="95000"/>
                  </a:schemeClr>
                </a:gs>
                <a:gs pos="74000">
                  <a:schemeClr val="tx1"/>
                </a:gs>
                <a:gs pos="83000">
                  <a:schemeClr val="tx1"/>
                </a:gs>
                <a:gs pos="100000">
                  <a:schemeClr val="tx1"/>
                </a:gs>
              </a:gsLst>
              <a:path path="shape">
                <a:fillToRect l="50000" t="50000" r="50000" b="50000"/>
              </a:path>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49" name="Ovalas 148"/>
            <p:cNvSpPr/>
            <p:nvPr/>
          </p:nvSpPr>
          <p:spPr>
            <a:xfrm>
              <a:off x="3980930" y="1661964"/>
              <a:ext cx="442718" cy="495322"/>
            </a:xfrm>
            <a:prstGeom prst="ellipse">
              <a:avLst/>
            </a:prstGeom>
            <a:gradFill flip="none" rotWithShape="1">
              <a:gsLst>
                <a:gs pos="0">
                  <a:schemeClr val="accent2">
                    <a:lumMod val="5000"/>
                    <a:lumOff val="95000"/>
                  </a:schemeClr>
                </a:gs>
                <a:gs pos="74000">
                  <a:schemeClr val="tx1"/>
                </a:gs>
                <a:gs pos="83000">
                  <a:schemeClr val="tx1"/>
                </a:gs>
                <a:gs pos="100000">
                  <a:schemeClr val="tx1"/>
                </a:gs>
              </a:gsLst>
              <a:path path="shape">
                <a:fillToRect l="50000" t="50000" r="50000" b="50000"/>
              </a:path>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grpSp>
      <p:grpSp>
        <p:nvGrpSpPr>
          <p:cNvPr id="150" name="Grupė 149"/>
          <p:cNvGrpSpPr/>
          <p:nvPr/>
        </p:nvGrpSpPr>
        <p:grpSpPr>
          <a:xfrm>
            <a:off x="2813512" y="423605"/>
            <a:ext cx="1009800" cy="1001026"/>
            <a:chOff x="3413848" y="1661964"/>
            <a:chExt cx="1009800" cy="1001026"/>
          </a:xfrm>
        </p:grpSpPr>
        <p:sp>
          <p:nvSpPr>
            <p:cNvPr id="151" name="Ovalas 150"/>
            <p:cNvSpPr/>
            <p:nvPr/>
          </p:nvSpPr>
          <p:spPr>
            <a:xfrm>
              <a:off x="3523785" y="1795346"/>
              <a:ext cx="775499" cy="867644"/>
            </a:xfrm>
            <a:prstGeom prst="ellipse">
              <a:avLst/>
            </a:prstGeom>
            <a:gradFill flip="none" rotWithShape="1">
              <a:gsLst>
                <a:gs pos="0">
                  <a:schemeClr val="bg1"/>
                </a:gs>
                <a:gs pos="74000">
                  <a:srgbClr val="D60093"/>
                </a:gs>
                <a:gs pos="83000">
                  <a:srgbClr val="D60093"/>
                </a:gs>
                <a:gs pos="100000">
                  <a:srgbClr val="D60093"/>
                </a:gs>
              </a:gsLst>
              <a:path path="shape">
                <a:fillToRect l="50000" t="50000" r="50000" b="50000"/>
              </a:path>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52" name="Ovalas 151"/>
            <p:cNvSpPr/>
            <p:nvPr/>
          </p:nvSpPr>
          <p:spPr>
            <a:xfrm>
              <a:off x="3413848" y="1661964"/>
              <a:ext cx="442718" cy="495322"/>
            </a:xfrm>
            <a:prstGeom prst="ellipse">
              <a:avLst/>
            </a:prstGeom>
            <a:gradFill flip="none" rotWithShape="1">
              <a:gsLst>
                <a:gs pos="0">
                  <a:schemeClr val="accent2">
                    <a:lumMod val="5000"/>
                    <a:lumOff val="95000"/>
                  </a:schemeClr>
                </a:gs>
                <a:gs pos="74000">
                  <a:schemeClr val="tx1"/>
                </a:gs>
                <a:gs pos="83000">
                  <a:schemeClr val="tx1"/>
                </a:gs>
                <a:gs pos="100000">
                  <a:schemeClr val="tx1"/>
                </a:gs>
              </a:gsLst>
              <a:path path="shape">
                <a:fillToRect l="50000" t="50000" r="50000" b="50000"/>
              </a:path>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53" name="Ovalas 152"/>
            <p:cNvSpPr/>
            <p:nvPr/>
          </p:nvSpPr>
          <p:spPr>
            <a:xfrm>
              <a:off x="3980930" y="1661964"/>
              <a:ext cx="442718" cy="495322"/>
            </a:xfrm>
            <a:prstGeom prst="ellipse">
              <a:avLst/>
            </a:prstGeom>
            <a:gradFill flip="none" rotWithShape="1">
              <a:gsLst>
                <a:gs pos="0">
                  <a:schemeClr val="accent2">
                    <a:lumMod val="5000"/>
                    <a:lumOff val="95000"/>
                  </a:schemeClr>
                </a:gs>
                <a:gs pos="74000">
                  <a:schemeClr val="tx1"/>
                </a:gs>
                <a:gs pos="83000">
                  <a:schemeClr val="tx1"/>
                </a:gs>
                <a:gs pos="100000">
                  <a:schemeClr val="tx1"/>
                </a:gs>
              </a:gsLst>
              <a:path path="shape">
                <a:fillToRect l="50000" t="50000" r="50000" b="50000"/>
              </a:path>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grpSp>
      <p:grpSp>
        <p:nvGrpSpPr>
          <p:cNvPr id="154" name="Grupė 153"/>
          <p:cNvGrpSpPr/>
          <p:nvPr/>
        </p:nvGrpSpPr>
        <p:grpSpPr>
          <a:xfrm>
            <a:off x="7750868" y="439960"/>
            <a:ext cx="1009800" cy="1001026"/>
            <a:chOff x="3413848" y="1661964"/>
            <a:chExt cx="1009800" cy="1001026"/>
          </a:xfrm>
        </p:grpSpPr>
        <p:sp>
          <p:nvSpPr>
            <p:cNvPr id="155" name="Ovalas 154"/>
            <p:cNvSpPr/>
            <p:nvPr/>
          </p:nvSpPr>
          <p:spPr>
            <a:xfrm>
              <a:off x="3523785" y="1795346"/>
              <a:ext cx="775499" cy="867644"/>
            </a:xfrm>
            <a:prstGeom prst="ellipse">
              <a:avLst/>
            </a:prstGeom>
            <a:gradFill flip="none" rotWithShape="1">
              <a:gsLst>
                <a:gs pos="0">
                  <a:schemeClr val="bg1"/>
                </a:gs>
                <a:gs pos="74000">
                  <a:srgbClr val="D60093"/>
                </a:gs>
                <a:gs pos="83000">
                  <a:srgbClr val="D60093"/>
                </a:gs>
                <a:gs pos="100000">
                  <a:srgbClr val="D60093"/>
                </a:gs>
              </a:gsLst>
              <a:path path="shape">
                <a:fillToRect l="50000" t="50000" r="50000" b="50000"/>
              </a:path>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56" name="Ovalas 155"/>
            <p:cNvSpPr/>
            <p:nvPr/>
          </p:nvSpPr>
          <p:spPr>
            <a:xfrm>
              <a:off x="3413848" y="1661964"/>
              <a:ext cx="442718" cy="495322"/>
            </a:xfrm>
            <a:prstGeom prst="ellipse">
              <a:avLst/>
            </a:prstGeom>
            <a:gradFill flip="none" rotWithShape="1">
              <a:gsLst>
                <a:gs pos="0">
                  <a:schemeClr val="accent2">
                    <a:lumMod val="5000"/>
                    <a:lumOff val="95000"/>
                  </a:schemeClr>
                </a:gs>
                <a:gs pos="74000">
                  <a:schemeClr val="tx1"/>
                </a:gs>
                <a:gs pos="83000">
                  <a:schemeClr val="tx1"/>
                </a:gs>
                <a:gs pos="100000">
                  <a:schemeClr val="tx1"/>
                </a:gs>
              </a:gsLst>
              <a:path path="shape">
                <a:fillToRect l="50000" t="50000" r="50000" b="50000"/>
              </a:path>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57" name="Ovalas 156"/>
            <p:cNvSpPr/>
            <p:nvPr/>
          </p:nvSpPr>
          <p:spPr>
            <a:xfrm>
              <a:off x="3980930" y="1661964"/>
              <a:ext cx="442718" cy="495322"/>
            </a:xfrm>
            <a:prstGeom prst="ellipse">
              <a:avLst/>
            </a:prstGeom>
            <a:gradFill flip="none" rotWithShape="1">
              <a:gsLst>
                <a:gs pos="0">
                  <a:schemeClr val="accent2">
                    <a:lumMod val="5000"/>
                    <a:lumOff val="95000"/>
                  </a:schemeClr>
                </a:gs>
                <a:gs pos="74000">
                  <a:schemeClr val="tx1"/>
                </a:gs>
                <a:gs pos="83000">
                  <a:schemeClr val="tx1"/>
                </a:gs>
                <a:gs pos="100000">
                  <a:schemeClr val="tx1"/>
                </a:gs>
              </a:gsLst>
              <a:path path="shape">
                <a:fillToRect l="50000" t="50000" r="50000" b="50000"/>
              </a:path>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grpSp>
      <p:cxnSp>
        <p:nvCxnSpPr>
          <p:cNvPr id="159" name="Tiesioji jungtis 158"/>
          <p:cNvCxnSpPr/>
          <p:nvPr/>
        </p:nvCxnSpPr>
        <p:spPr>
          <a:xfrm>
            <a:off x="3339067" y="1007164"/>
            <a:ext cx="92015" cy="3904825"/>
          </a:xfrm>
          <a:prstGeom prst="line">
            <a:avLst/>
          </a:prstGeom>
          <a:ln>
            <a:solidFill>
              <a:srgbClr val="FF0000"/>
            </a:solidFill>
            <a:prstDash val="lgDash"/>
          </a:ln>
        </p:spPr>
        <p:style>
          <a:lnRef idx="1">
            <a:schemeClr val="accent1"/>
          </a:lnRef>
          <a:fillRef idx="0">
            <a:schemeClr val="accent1"/>
          </a:fillRef>
          <a:effectRef idx="0">
            <a:schemeClr val="accent1"/>
          </a:effectRef>
          <a:fontRef idx="minor">
            <a:schemeClr val="tx1"/>
          </a:fontRef>
        </p:style>
      </p:cxnSp>
      <p:cxnSp>
        <p:nvCxnSpPr>
          <p:cNvPr id="169" name="Tiesioji jungtis 168"/>
          <p:cNvCxnSpPr/>
          <p:nvPr/>
        </p:nvCxnSpPr>
        <p:spPr>
          <a:xfrm>
            <a:off x="3340510" y="1017639"/>
            <a:ext cx="4849769" cy="3894351"/>
          </a:xfrm>
          <a:prstGeom prst="line">
            <a:avLst/>
          </a:prstGeom>
          <a:ln>
            <a:solidFill>
              <a:srgbClr val="FF0000"/>
            </a:solidFill>
            <a:prstDash val="lgDash"/>
          </a:ln>
        </p:spPr>
        <p:style>
          <a:lnRef idx="1">
            <a:schemeClr val="accent1"/>
          </a:lnRef>
          <a:fillRef idx="0">
            <a:schemeClr val="accent1"/>
          </a:fillRef>
          <a:effectRef idx="0">
            <a:schemeClr val="accent1"/>
          </a:effectRef>
          <a:fontRef idx="minor">
            <a:schemeClr val="tx1"/>
          </a:fontRef>
        </p:style>
      </p:cxnSp>
      <p:cxnSp>
        <p:nvCxnSpPr>
          <p:cNvPr id="176" name="Tiesioji jungtis 175"/>
          <p:cNvCxnSpPr/>
          <p:nvPr/>
        </p:nvCxnSpPr>
        <p:spPr>
          <a:xfrm>
            <a:off x="3431520" y="4911990"/>
            <a:ext cx="4767938" cy="0"/>
          </a:xfrm>
          <a:prstGeom prst="line">
            <a:avLst/>
          </a:prstGeom>
          <a:ln>
            <a:solidFill>
              <a:srgbClr val="FF0000"/>
            </a:solidFill>
            <a:prstDash val="lgDash"/>
          </a:ln>
        </p:spPr>
        <p:style>
          <a:lnRef idx="1">
            <a:schemeClr val="accent1"/>
          </a:lnRef>
          <a:fillRef idx="0">
            <a:schemeClr val="accent1"/>
          </a:fillRef>
          <a:effectRef idx="0">
            <a:schemeClr val="accent1"/>
          </a:effectRef>
          <a:fontRef idx="minor">
            <a:schemeClr val="tx1"/>
          </a:fontRef>
        </p:style>
      </p:cxnSp>
      <p:cxnSp>
        <p:nvCxnSpPr>
          <p:cNvPr id="179" name="Tiesioji jungtis 178"/>
          <p:cNvCxnSpPr/>
          <p:nvPr/>
        </p:nvCxnSpPr>
        <p:spPr>
          <a:xfrm flipH="1">
            <a:off x="8196437" y="1007164"/>
            <a:ext cx="47283" cy="3904826"/>
          </a:xfrm>
          <a:prstGeom prst="line">
            <a:avLst/>
          </a:prstGeom>
          <a:ln>
            <a:solidFill>
              <a:srgbClr val="FF0000"/>
            </a:solidFill>
            <a:prstDash val="lgDash"/>
          </a:ln>
        </p:spPr>
        <p:style>
          <a:lnRef idx="1">
            <a:schemeClr val="accent1"/>
          </a:lnRef>
          <a:fillRef idx="0">
            <a:schemeClr val="accent1"/>
          </a:fillRef>
          <a:effectRef idx="0">
            <a:schemeClr val="accent1"/>
          </a:effectRef>
          <a:fontRef idx="minor">
            <a:schemeClr val="tx1"/>
          </a:fontRef>
        </p:style>
      </p:cxnSp>
      <p:cxnSp>
        <p:nvCxnSpPr>
          <p:cNvPr id="182" name="Tiesioji jungtis 181"/>
          <p:cNvCxnSpPr/>
          <p:nvPr/>
        </p:nvCxnSpPr>
        <p:spPr>
          <a:xfrm flipV="1">
            <a:off x="3339067" y="1007164"/>
            <a:ext cx="4904215" cy="6429"/>
          </a:xfrm>
          <a:prstGeom prst="line">
            <a:avLst/>
          </a:prstGeom>
          <a:ln>
            <a:solidFill>
              <a:srgbClr val="FF0000"/>
            </a:solidFill>
            <a:prstDash val="lgDash"/>
          </a:ln>
        </p:spPr>
        <p:style>
          <a:lnRef idx="1">
            <a:schemeClr val="accent1"/>
          </a:lnRef>
          <a:fillRef idx="0">
            <a:schemeClr val="accent1"/>
          </a:fillRef>
          <a:effectRef idx="0">
            <a:schemeClr val="accent1"/>
          </a:effectRef>
          <a:fontRef idx="minor">
            <a:schemeClr val="tx1"/>
          </a:fontRef>
        </p:style>
      </p:cxnSp>
      <p:cxnSp>
        <p:nvCxnSpPr>
          <p:cNvPr id="185" name="Tiesioji jungtis 184"/>
          <p:cNvCxnSpPr/>
          <p:nvPr/>
        </p:nvCxnSpPr>
        <p:spPr>
          <a:xfrm flipV="1">
            <a:off x="3431520" y="1013593"/>
            <a:ext cx="4828155" cy="3914752"/>
          </a:xfrm>
          <a:prstGeom prst="line">
            <a:avLst/>
          </a:prstGeom>
          <a:ln>
            <a:solidFill>
              <a:srgbClr val="FF0000"/>
            </a:solidFill>
            <a:prstDash val="lgDash"/>
          </a:ln>
        </p:spPr>
        <p:style>
          <a:lnRef idx="1">
            <a:schemeClr val="accent1"/>
          </a:lnRef>
          <a:fillRef idx="0">
            <a:schemeClr val="accent1"/>
          </a:fillRef>
          <a:effectRef idx="0">
            <a:schemeClr val="accent1"/>
          </a:effectRef>
          <a:fontRef idx="minor">
            <a:schemeClr val="tx1"/>
          </a:fontRef>
        </p:style>
      </p:cxnSp>
      <p:cxnSp>
        <p:nvCxnSpPr>
          <p:cNvPr id="188" name="Tiesioji jungtis 187"/>
          <p:cNvCxnSpPr/>
          <p:nvPr/>
        </p:nvCxnSpPr>
        <p:spPr>
          <a:xfrm>
            <a:off x="5788458" y="1013593"/>
            <a:ext cx="2716" cy="3898397"/>
          </a:xfrm>
          <a:prstGeom prst="line">
            <a:avLst/>
          </a:prstGeom>
          <a:ln>
            <a:solidFill>
              <a:srgbClr val="FF0000"/>
            </a:solidFill>
            <a:prstDash val="lgDash"/>
          </a:ln>
        </p:spPr>
        <p:style>
          <a:lnRef idx="1">
            <a:schemeClr val="accent1"/>
          </a:lnRef>
          <a:fillRef idx="0">
            <a:schemeClr val="accent1"/>
          </a:fillRef>
          <a:effectRef idx="0">
            <a:schemeClr val="accent1"/>
          </a:effectRef>
          <a:fontRef idx="minor">
            <a:schemeClr val="tx1"/>
          </a:fontRef>
        </p:style>
      </p:cxnSp>
      <p:cxnSp>
        <p:nvCxnSpPr>
          <p:cNvPr id="191" name="Tiesioji jungtis 190"/>
          <p:cNvCxnSpPr/>
          <p:nvPr/>
        </p:nvCxnSpPr>
        <p:spPr>
          <a:xfrm flipV="1">
            <a:off x="3370873" y="1029948"/>
            <a:ext cx="2398017" cy="1957394"/>
          </a:xfrm>
          <a:prstGeom prst="line">
            <a:avLst/>
          </a:prstGeom>
          <a:ln>
            <a:solidFill>
              <a:srgbClr val="FF0000"/>
            </a:solidFill>
            <a:prstDash val="lgDash"/>
          </a:ln>
        </p:spPr>
        <p:style>
          <a:lnRef idx="1">
            <a:schemeClr val="accent1"/>
          </a:lnRef>
          <a:fillRef idx="0">
            <a:schemeClr val="accent1"/>
          </a:fillRef>
          <a:effectRef idx="0">
            <a:schemeClr val="accent1"/>
          </a:effectRef>
          <a:fontRef idx="minor">
            <a:schemeClr val="tx1"/>
          </a:fontRef>
        </p:style>
      </p:cxnSp>
      <p:cxnSp>
        <p:nvCxnSpPr>
          <p:cNvPr id="194" name="Tiesioji jungtis 193"/>
          <p:cNvCxnSpPr/>
          <p:nvPr/>
        </p:nvCxnSpPr>
        <p:spPr>
          <a:xfrm flipH="1" flipV="1">
            <a:off x="5796606" y="1013592"/>
            <a:ext cx="2430221" cy="2033302"/>
          </a:xfrm>
          <a:prstGeom prst="line">
            <a:avLst/>
          </a:prstGeom>
          <a:ln>
            <a:solidFill>
              <a:srgbClr val="FF0000"/>
            </a:solidFill>
            <a:prstDash val="lgDash"/>
          </a:ln>
        </p:spPr>
        <p:style>
          <a:lnRef idx="1">
            <a:schemeClr val="accent1"/>
          </a:lnRef>
          <a:fillRef idx="0">
            <a:schemeClr val="accent1"/>
          </a:fillRef>
          <a:effectRef idx="0">
            <a:schemeClr val="accent1"/>
          </a:effectRef>
          <a:fontRef idx="minor">
            <a:schemeClr val="tx1"/>
          </a:fontRef>
        </p:style>
      </p:cxnSp>
      <p:cxnSp>
        <p:nvCxnSpPr>
          <p:cNvPr id="197" name="Tiesioji jungtis 196"/>
          <p:cNvCxnSpPr/>
          <p:nvPr/>
        </p:nvCxnSpPr>
        <p:spPr>
          <a:xfrm>
            <a:off x="3362527" y="2981656"/>
            <a:ext cx="4864300" cy="59651"/>
          </a:xfrm>
          <a:prstGeom prst="line">
            <a:avLst/>
          </a:prstGeom>
          <a:ln>
            <a:solidFill>
              <a:srgbClr val="FF0000"/>
            </a:solidFill>
            <a:prstDash val="lgDash"/>
          </a:ln>
        </p:spPr>
        <p:style>
          <a:lnRef idx="1">
            <a:schemeClr val="accent1"/>
          </a:lnRef>
          <a:fillRef idx="0">
            <a:schemeClr val="accent1"/>
          </a:fillRef>
          <a:effectRef idx="0">
            <a:schemeClr val="accent1"/>
          </a:effectRef>
          <a:fontRef idx="minor">
            <a:schemeClr val="tx1"/>
          </a:fontRef>
        </p:style>
      </p:cxnSp>
      <p:cxnSp>
        <p:nvCxnSpPr>
          <p:cNvPr id="202" name="Tiesioji jungtis 201"/>
          <p:cNvCxnSpPr/>
          <p:nvPr/>
        </p:nvCxnSpPr>
        <p:spPr>
          <a:xfrm>
            <a:off x="3387258" y="2996328"/>
            <a:ext cx="2421813" cy="1932017"/>
          </a:xfrm>
          <a:prstGeom prst="line">
            <a:avLst/>
          </a:prstGeom>
          <a:ln>
            <a:solidFill>
              <a:srgbClr val="FF0000"/>
            </a:solidFill>
            <a:prstDash val="lgDash"/>
          </a:ln>
        </p:spPr>
        <p:style>
          <a:lnRef idx="1">
            <a:schemeClr val="accent1"/>
          </a:lnRef>
          <a:fillRef idx="0">
            <a:schemeClr val="accent1"/>
          </a:fillRef>
          <a:effectRef idx="0">
            <a:schemeClr val="accent1"/>
          </a:effectRef>
          <a:fontRef idx="minor">
            <a:schemeClr val="tx1"/>
          </a:fontRef>
        </p:style>
      </p:cxnSp>
      <p:cxnSp>
        <p:nvCxnSpPr>
          <p:cNvPr id="205" name="Tiesioji jungtis 204"/>
          <p:cNvCxnSpPr/>
          <p:nvPr/>
        </p:nvCxnSpPr>
        <p:spPr>
          <a:xfrm flipV="1">
            <a:off x="5809071" y="3046893"/>
            <a:ext cx="2403625" cy="1865096"/>
          </a:xfrm>
          <a:prstGeom prst="line">
            <a:avLst/>
          </a:prstGeom>
          <a:ln>
            <a:solidFill>
              <a:srgbClr val="FF0000"/>
            </a:solidFill>
            <a:prstDash val="lg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831918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veikslėlis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610276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veikslėlis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Stačiakampis 5"/>
          <p:cNvSpPr/>
          <p:nvPr/>
        </p:nvSpPr>
        <p:spPr>
          <a:xfrm>
            <a:off x="3496235" y="766483"/>
            <a:ext cx="4854389" cy="282388"/>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122583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lėti lašai">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Tree>
    <p:extLst>
      <p:ext uri="{BB962C8B-B14F-4D97-AF65-F5344CB8AC3E}">
        <p14:creationId xmlns:p14="http://schemas.microsoft.com/office/powerpoint/2010/main" val="414461966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veikslėlis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4044643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 centra slide">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Tree>
    <p:extLst>
      <p:ext uri="{BB962C8B-B14F-4D97-AF65-F5344CB8AC3E}">
        <p14:creationId xmlns:p14="http://schemas.microsoft.com/office/powerpoint/2010/main" val="218868717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fairy video slide">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Tree>
    <p:extLst>
      <p:ext uri="{BB962C8B-B14F-4D97-AF65-F5344CB8AC3E}">
        <p14:creationId xmlns:p14="http://schemas.microsoft.com/office/powerpoint/2010/main" val="206291389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veikslėlis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9852170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veikslėlis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Laisva forma 6"/>
          <p:cNvSpPr/>
          <p:nvPr/>
        </p:nvSpPr>
        <p:spPr>
          <a:xfrm>
            <a:off x="3603812" y="739588"/>
            <a:ext cx="4706470" cy="5029200"/>
          </a:xfrm>
          <a:custGeom>
            <a:avLst/>
            <a:gdLst>
              <a:gd name="connsiteX0" fmla="*/ 0 w 4706470"/>
              <a:gd name="connsiteY0" fmla="*/ 2380130 h 5029200"/>
              <a:gd name="connsiteX1" fmla="*/ 416859 w 4706470"/>
              <a:gd name="connsiteY1" fmla="*/ 1196788 h 5029200"/>
              <a:gd name="connsiteX2" fmla="*/ 1250576 w 4706470"/>
              <a:gd name="connsiteY2" fmla="*/ 376518 h 5029200"/>
              <a:gd name="connsiteX3" fmla="*/ 2420470 w 4706470"/>
              <a:gd name="connsiteY3" fmla="*/ 0 h 5029200"/>
              <a:gd name="connsiteX4" fmla="*/ 3697941 w 4706470"/>
              <a:gd name="connsiteY4" fmla="*/ 363071 h 5029200"/>
              <a:gd name="connsiteX5" fmla="*/ 4087906 w 4706470"/>
              <a:gd name="connsiteY5" fmla="*/ 1223683 h 5029200"/>
              <a:gd name="connsiteX6" fmla="*/ 3254188 w 4706470"/>
              <a:gd name="connsiteY6" fmla="*/ 1748118 h 5029200"/>
              <a:gd name="connsiteX7" fmla="*/ 1277470 w 4706470"/>
              <a:gd name="connsiteY7" fmla="*/ 3186953 h 5029200"/>
              <a:gd name="connsiteX8" fmla="*/ 2514600 w 4706470"/>
              <a:gd name="connsiteY8" fmla="*/ 3361765 h 5029200"/>
              <a:gd name="connsiteX9" fmla="*/ 3939988 w 4706470"/>
              <a:gd name="connsiteY9" fmla="*/ 2877671 h 5029200"/>
              <a:gd name="connsiteX10" fmla="*/ 4706470 w 4706470"/>
              <a:gd name="connsiteY10" fmla="*/ 2850777 h 5029200"/>
              <a:gd name="connsiteX11" fmla="*/ 4182035 w 4706470"/>
              <a:gd name="connsiteY11" fmla="*/ 3886200 h 5029200"/>
              <a:gd name="connsiteX12" fmla="*/ 3697941 w 4706470"/>
              <a:gd name="connsiteY12" fmla="*/ 4491318 h 5029200"/>
              <a:gd name="connsiteX13" fmla="*/ 2568388 w 4706470"/>
              <a:gd name="connsiteY13" fmla="*/ 5029200 h 5029200"/>
              <a:gd name="connsiteX14" fmla="*/ 1062317 w 4706470"/>
              <a:gd name="connsiteY14" fmla="*/ 4558553 h 5029200"/>
              <a:gd name="connsiteX15" fmla="*/ 242047 w 4706470"/>
              <a:gd name="connsiteY15" fmla="*/ 3657600 h 5029200"/>
              <a:gd name="connsiteX16" fmla="*/ 0 w 4706470"/>
              <a:gd name="connsiteY16" fmla="*/ 2380130 h 502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06470" h="5029200">
                <a:moveTo>
                  <a:pt x="0" y="2380130"/>
                </a:moveTo>
                <a:lnTo>
                  <a:pt x="416859" y="1196788"/>
                </a:lnTo>
                <a:lnTo>
                  <a:pt x="1250576" y="376518"/>
                </a:lnTo>
                <a:lnTo>
                  <a:pt x="2420470" y="0"/>
                </a:lnTo>
                <a:lnTo>
                  <a:pt x="3697941" y="363071"/>
                </a:lnTo>
                <a:lnTo>
                  <a:pt x="4087906" y="1223683"/>
                </a:lnTo>
                <a:lnTo>
                  <a:pt x="3254188" y="1748118"/>
                </a:lnTo>
                <a:lnTo>
                  <a:pt x="1277470" y="3186953"/>
                </a:lnTo>
                <a:lnTo>
                  <a:pt x="2514600" y="3361765"/>
                </a:lnTo>
                <a:lnTo>
                  <a:pt x="3939988" y="2877671"/>
                </a:lnTo>
                <a:lnTo>
                  <a:pt x="4706470" y="2850777"/>
                </a:lnTo>
                <a:lnTo>
                  <a:pt x="4182035" y="3886200"/>
                </a:lnTo>
                <a:lnTo>
                  <a:pt x="3697941" y="4491318"/>
                </a:lnTo>
                <a:lnTo>
                  <a:pt x="2568388" y="5029200"/>
                </a:lnTo>
                <a:lnTo>
                  <a:pt x="1062317" y="4558553"/>
                </a:lnTo>
                <a:lnTo>
                  <a:pt x="242047" y="3657600"/>
                </a:lnTo>
                <a:lnTo>
                  <a:pt x="0" y="2380130"/>
                </a:lnTo>
                <a:close/>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32083612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veikslėlis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2035395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veikslėlis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936649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veikslėlis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499593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veikslėlis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5396098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upė 4"/>
          <p:cNvGrpSpPr/>
          <p:nvPr/>
        </p:nvGrpSpPr>
        <p:grpSpPr>
          <a:xfrm>
            <a:off x="8020204" y="941670"/>
            <a:ext cx="2617815" cy="1862048"/>
            <a:chOff x="8020204" y="941670"/>
            <a:chExt cx="2617815" cy="1862048"/>
          </a:xfrm>
        </p:grpSpPr>
        <p:sp>
          <p:nvSpPr>
            <p:cNvPr id="3" name="Stačiakampis 2"/>
            <p:cNvSpPr/>
            <p:nvPr/>
          </p:nvSpPr>
          <p:spPr>
            <a:xfrm>
              <a:off x="8020204" y="941670"/>
              <a:ext cx="1810509" cy="1862048"/>
            </a:xfrm>
            <a:prstGeom prst="rect">
              <a:avLst/>
            </a:prstGeom>
            <a:noFill/>
            <a:ln>
              <a:noFill/>
            </a:ln>
          </p:spPr>
          <p:txBody>
            <a:bodyPr wrap="square" lIns="91440" tIns="45720" rIns="91440" bIns="45720">
              <a:spAutoFit/>
            </a:bodyPr>
            <a:lstStyle/>
            <a:p>
              <a:pPr algn="ctr"/>
              <a:r>
                <a:rPr lang="lt-LT" sz="11500" b="1" cap="none" spc="0" dirty="0">
                  <a:ln w="10160">
                    <a:noFill/>
                    <a:prstDash val="solid"/>
                  </a:ln>
                  <a:solidFill>
                    <a:srgbClr val="FFFFFF"/>
                  </a:solidFill>
                  <a:effectLst>
                    <a:outerShdw blurRad="38100" dist="22860" dir="5400000" algn="tl" rotWithShape="0">
                      <a:srgbClr val="000000">
                        <a:alpha val="30000"/>
                      </a:srgbClr>
                    </a:outerShdw>
                  </a:effectLst>
                </a:rPr>
                <a:t>34</a:t>
              </a:r>
            </a:p>
          </p:txBody>
        </p:sp>
        <p:sp>
          <p:nvSpPr>
            <p:cNvPr id="4" name="Bėganti ašara 3"/>
            <p:cNvSpPr/>
            <p:nvPr/>
          </p:nvSpPr>
          <p:spPr>
            <a:xfrm rot="18518779">
              <a:off x="9795956" y="1608525"/>
              <a:ext cx="802114" cy="882012"/>
            </a:xfrm>
            <a:prstGeom prst="teardrop">
              <a:avLst>
                <a:gd name="adj" fmla="val 164286"/>
              </a:avLst>
            </a:prstGeom>
            <a:gradFill flip="none" rotWithShape="1">
              <a:gsLst>
                <a:gs pos="0">
                  <a:schemeClr val="accent1">
                    <a:lumMod val="5000"/>
                    <a:lumOff val="95000"/>
                  </a:schemeClr>
                </a:gs>
                <a:gs pos="74000">
                  <a:schemeClr val="accent1"/>
                </a:gs>
                <a:gs pos="83000">
                  <a:schemeClr val="accent1"/>
                </a:gs>
                <a:gs pos="100000">
                  <a:schemeClr val="accent1"/>
                </a:gs>
              </a:gsLst>
              <a:path path="shap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grpSp>
      <p:pic>
        <p:nvPicPr>
          <p:cNvPr id="6" name="Copy of Mandalo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Tree>
    <p:extLst>
      <p:ext uri="{BB962C8B-B14F-4D97-AF65-F5344CB8AC3E}">
        <p14:creationId xmlns:p14="http://schemas.microsoft.com/office/powerpoint/2010/main" val="3258065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6"/>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6"/>
                                        </p:tgtEl>
                                      </p:cBhvr>
                                    </p:cmd>
                                  </p:childTnLst>
                                </p:cTn>
                              </p:par>
                            </p:childTnLst>
                          </p:cTn>
                        </p:par>
                      </p:childTnLst>
                    </p:cTn>
                  </p:par>
                </p:childTnLst>
              </p:cTn>
              <p:nextCondLst>
                <p:cond evt="onClick" delay="0">
                  <p:tgtEl>
                    <p:spTgt spid="6"/>
                  </p:tgtEl>
                </p:cond>
              </p:nextCondLst>
            </p:seq>
            <p:video>
              <p:cMediaNode vol="80000">
                <p:cTn id="15" fill="hold" display="0">
                  <p:stCondLst>
                    <p:cond delay="indefinite"/>
                  </p:stCondLst>
                </p:cTn>
                <p:tgtEl>
                  <p:spTgt spid="6"/>
                </p:tgtEl>
              </p:cMediaNode>
            </p:vide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veikslėlis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795669143"/>
      </p:ext>
    </p:extLst>
  </p:cSld>
  <p:clrMapOvr>
    <a:masterClrMapping/>
  </p:clrMapOvr>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1372</TotalTime>
  <Words>956</Words>
  <Application>Microsoft Office PowerPoint</Application>
  <PresentationFormat>Plačiaekranė</PresentationFormat>
  <Paragraphs>51</Paragraphs>
  <Slides>21</Slides>
  <Notes>19</Notes>
  <HiddenSlides>0</HiddenSlides>
  <MMClips>5</MMClips>
  <ScaleCrop>false</ScaleCrop>
  <HeadingPairs>
    <vt:vector size="6" baseType="variant">
      <vt:variant>
        <vt:lpstr>Naudojami šriftai</vt:lpstr>
      </vt:variant>
      <vt:variant>
        <vt:i4>3</vt:i4>
      </vt:variant>
      <vt:variant>
        <vt:lpstr>Tema</vt:lpstr>
      </vt:variant>
      <vt:variant>
        <vt:i4>1</vt:i4>
      </vt:variant>
      <vt:variant>
        <vt:lpstr>Skaidrių pavadinimai</vt:lpstr>
      </vt:variant>
      <vt:variant>
        <vt:i4>21</vt:i4>
      </vt:variant>
    </vt:vector>
  </HeadingPairs>
  <TitlesOfParts>
    <vt:vector size="25" baseType="lpstr">
      <vt:lpstr>Arial</vt:lpstr>
      <vt:lpstr>Calibri</vt:lpstr>
      <vt:lpstr>Calibri Light</vt:lpstr>
      <vt:lpstr>„Office“ tema</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pateiktis</dc:title>
  <dc:creator>„Microsoft“ abonementas</dc:creator>
  <cp:lastModifiedBy>Vartotojas</cp:lastModifiedBy>
  <cp:revision>44</cp:revision>
  <dcterms:created xsi:type="dcterms:W3CDTF">2023-01-09T13:21:05Z</dcterms:created>
  <dcterms:modified xsi:type="dcterms:W3CDTF">2023-01-17T10:39:04Z</dcterms:modified>
</cp:coreProperties>
</file>